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19"/>
  </p:notesMasterIdLst>
  <p:sldIdLst>
    <p:sldId id="320" r:id="rId5"/>
    <p:sldId id="321" r:id="rId6"/>
    <p:sldId id="322" r:id="rId7"/>
    <p:sldId id="333" r:id="rId8"/>
    <p:sldId id="325" r:id="rId9"/>
    <p:sldId id="324" r:id="rId10"/>
    <p:sldId id="334" r:id="rId11"/>
    <p:sldId id="335" r:id="rId12"/>
    <p:sldId id="323" r:id="rId13"/>
    <p:sldId id="338" r:id="rId14"/>
    <p:sldId id="326" r:id="rId15"/>
    <p:sldId id="336" r:id="rId16"/>
    <p:sldId id="327" r:id="rId17"/>
    <p:sldId id="33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89" autoAdjust="0"/>
  </p:normalViewPr>
  <p:slideViewPr>
    <p:cSldViewPr snapToGrid="0">
      <p:cViewPr varScale="1">
        <p:scale>
          <a:sx n="93" d="100"/>
          <a:sy n="93" d="100"/>
        </p:scale>
        <p:origin x="1596" y="2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11/10/2025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‹N°›</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87D9900-95AD-EC4F-B7E1-959F0521034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a:off x="999081" y="2"/>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6" name="Graphic 5">
            <a:extLst>
              <a:ext uri="{FF2B5EF4-FFF2-40B4-BE49-F238E27FC236}">
                <a16:creationId xmlns:a16="http://schemas.microsoft.com/office/drawing/2014/main" id="{F600C6AD-400C-F5F8-0A07-09147BFB8CE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27924"/>
          <a:stretch>
            <a:fillRect/>
          </a:stretch>
        </p:blipFill>
        <p:spPr>
          <a:xfrm>
            <a:off x="0" y="191268"/>
            <a:ext cx="2916372"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7" name="Graphic 6">
            <a:extLst>
              <a:ext uri="{FF2B5EF4-FFF2-40B4-BE49-F238E27FC236}">
                <a16:creationId xmlns:a16="http://schemas.microsoft.com/office/drawing/2014/main" id="{3301EBB8-0583-30D5-D5C9-6064F992C3A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529" b="23302"/>
          <a:stretch>
            <a:fillRect/>
          </a:stretch>
        </p:blipFill>
        <p:spPr>
          <a:xfrm>
            <a:off x="0" y="3632200"/>
            <a:ext cx="3839210" cy="3261166"/>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pic>
        <p:nvPicPr>
          <p:cNvPr id="9" name="Graphic 8">
            <a:extLst>
              <a:ext uri="{FF2B5EF4-FFF2-40B4-BE49-F238E27FC236}">
                <a16:creationId xmlns:a16="http://schemas.microsoft.com/office/drawing/2014/main" id="{4E425898-E19E-D66B-9FE6-55FE52BAB781}"/>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
        <p:nvSpPr>
          <p:cNvPr id="2" name="Title 1">
            <a:extLst>
              <a:ext uri="{FF2B5EF4-FFF2-40B4-BE49-F238E27FC236}">
                <a16:creationId xmlns:a16="http://schemas.microsoft.com/office/drawing/2014/main" id="{5E5783E0-630B-D6BD-1914-F6A39C57307F}"/>
              </a:ext>
            </a:extLst>
          </p:cNvPr>
          <p:cNvSpPr>
            <a:spLocks noGrp="1"/>
          </p:cNvSpPr>
          <p:nvPr>
            <p:ph type="title" hasCustomPrompt="1"/>
          </p:nvPr>
        </p:nvSpPr>
        <p:spPr>
          <a:xfrm>
            <a:off x="3330801" y="1140460"/>
            <a:ext cx="8001256" cy="5166360"/>
          </a:xfrm>
        </p:spPr>
        <p:txBody>
          <a:bodyPr anchor="ctr"/>
          <a:lstStyle>
            <a:lvl1pPr>
              <a:lnSpc>
                <a:spcPct val="75000"/>
              </a:lnSpc>
              <a:spcBef>
                <a:spcPts val="600"/>
              </a:spcBef>
              <a:spcAft>
                <a:spcPts val="1200"/>
              </a:spcAft>
              <a:defRPr sz="7200" baseline="0"/>
            </a:lvl1pPr>
          </a:lstStyle>
          <a:p>
            <a:r>
              <a:rPr lang="en-US" dirty="0"/>
              <a:t>Click to add title</a:t>
            </a:r>
          </a:p>
        </p:txBody>
      </p:sp>
    </p:spTree>
    <p:extLst>
      <p:ext uri="{BB962C8B-B14F-4D97-AF65-F5344CB8AC3E}">
        <p14:creationId xmlns:p14="http://schemas.microsoft.com/office/powerpoint/2010/main" val="38109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 Table">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94358" y="2417765"/>
            <a:ext cx="6680202" cy="3967795"/>
          </a:xfrm>
        </p:spPr>
        <p:txBody>
          <a:bodyPr lIns="4572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740664" indent="-283464">
              <a:lnSpc>
                <a:spcPct val="120000"/>
              </a:lnSpc>
              <a:spcBef>
                <a:spcPts val="500"/>
              </a:spcBef>
              <a:spcAft>
                <a:spcPts val="600"/>
              </a:spcAft>
              <a:buClr>
                <a:schemeClr val="bg1"/>
              </a:buClr>
              <a:buFont typeface="Arial" panose="020B0604020202020204" pitchFamily="34" charset="0"/>
              <a:buChar char="•"/>
              <a:defRPr sz="2000" b="0"/>
            </a:lvl2pPr>
            <a:lvl3pPr marL="1257300" indent="-342900">
              <a:lnSpc>
                <a:spcPct val="120000"/>
              </a:lnSpc>
              <a:spcBef>
                <a:spcPts val="1000"/>
              </a:spcBef>
              <a:spcAft>
                <a:spcPts val="600"/>
              </a:spcAft>
              <a:buClr>
                <a:schemeClr val="bg1"/>
              </a:buClr>
              <a:buFont typeface="Arial" panose="020B0604020202020204" pitchFamily="34" charset="0"/>
              <a:buChar char="•"/>
              <a:defRPr sz="2000" b="0"/>
            </a:lvl3pPr>
            <a:lvl4pPr marL="1714500" indent="-342900">
              <a:lnSpc>
                <a:spcPct val="120000"/>
              </a:lnSpc>
              <a:spcBef>
                <a:spcPts val="1000"/>
              </a:spcBef>
              <a:spcAft>
                <a:spcPts val="600"/>
              </a:spcAft>
              <a:buClr>
                <a:schemeClr val="bg1"/>
              </a:buClr>
              <a:buFont typeface="Arial" panose="020B0604020202020204" pitchFamily="34" charset="0"/>
              <a:buChar char="•"/>
              <a:defRPr sz="2000" b="0"/>
            </a:lvl4pPr>
            <a:lvl5pPr marL="2114550" indent="-285750">
              <a:lnSpc>
                <a:spcPct val="120000"/>
              </a:lnSpc>
              <a:spcBef>
                <a:spcPts val="1000"/>
              </a:spcBef>
              <a:spcAft>
                <a:spcPts val="6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B30A748-E024-5BE9-6F18-C89041707629}"/>
              </a:ext>
            </a:extLst>
          </p:cNvPr>
          <p:cNvSpPr>
            <a:spLocks noGrp="1"/>
          </p:cNvSpPr>
          <p:nvPr>
            <p:ph type="tbl" sz="quarter" idx="12"/>
          </p:nvPr>
        </p:nvSpPr>
        <p:spPr>
          <a:xfrm>
            <a:off x="7823200" y="2417763"/>
            <a:ext cx="3838248" cy="3967794"/>
          </a:xfrm>
        </p:spPr>
        <p:txBody>
          <a:bodyPr/>
          <a:lstStyle/>
          <a:p>
            <a:r>
              <a:rPr lang="en-US" dirty="0"/>
              <a:t>Click icon to add table</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16722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able">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7" name="Table Placeholder 6">
            <a:extLst>
              <a:ext uri="{FF2B5EF4-FFF2-40B4-BE49-F238E27FC236}">
                <a16:creationId xmlns:a16="http://schemas.microsoft.com/office/drawing/2014/main" id="{8B30A748-E024-5BE9-6F18-C89041707629}"/>
              </a:ext>
            </a:extLst>
          </p:cNvPr>
          <p:cNvSpPr>
            <a:spLocks noGrp="1"/>
          </p:cNvSpPr>
          <p:nvPr>
            <p:ph type="tbl" sz="quarter" idx="12"/>
          </p:nvPr>
        </p:nvSpPr>
        <p:spPr>
          <a:xfrm>
            <a:off x="566724" y="2417763"/>
            <a:ext cx="11094724" cy="3967794"/>
          </a:xfrm>
        </p:spPr>
        <p:txBody>
          <a:bodyPr/>
          <a:lstStyle>
            <a:lvl1pPr>
              <a:defRPr/>
            </a:lvl1pPr>
          </a:lstStyle>
          <a:p>
            <a:r>
              <a:rPr lang="en-US" dirty="0"/>
              <a:t>Click icon to add table</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14987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2">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6977073" cy="3967795"/>
          </a:xfrm>
        </p:spPr>
        <p:txBody>
          <a:bodyPr>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800100" indent="-342900">
              <a:lnSpc>
                <a:spcPct val="120000"/>
              </a:lnSpc>
              <a:spcBef>
                <a:spcPts val="1000"/>
              </a:spcBef>
              <a:spcAft>
                <a:spcPts val="600"/>
              </a:spcAft>
              <a:buClr>
                <a:schemeClr val="bg1"/>
              </a:buClr>
              <a:buFont typeface="Arial" panose="020B0604020202020204" pitchFamily="34" charset="0"/>
              <a:buChar char="•"/>
              <a:defRPr sz="1800" b="0"/>
            </a:lvl2pPr>
            <a:lvl3pPr marL="1257300" indent="-342900">
              <a:lnSpc>
                <a:spcPct val="120000"/>
              </a:lnSpc>
              <a:spcBef>
                <a:spcPts val="1000"/>
              </a:spcBef>
              <a:spcAft>
                <a:spcPts val="600"/>
              </a:spcAft>
              <a:buClr>
                <a:schemeClr val="bg1"/>
              </a:buClr>
              <a:buFont typeface="Arial" panose="020B0604020202020204" pitchFamily="34" charset="0"/>
              <a:buChar char="•"/>
              <a:defRPr sz="1600" b="0"/>
            </a:lvl3pPr>
            <a:lvl4pPr marL="1714500" indent="-342900">
              <a:lnSpc>
                <a:spcPct val="120000"/>
              </a:lnSpc>
              <a:spcBef>
                <a:spcPts val="1000"/>
              </a:spcBef>
              <a:spcAft>
                <a:spcPts val="600"/>
              </a:spcAft>
              <a:buClr>
                <a:schemeClr val="bg1"/>
              </a:buClr>
              <a:buFont typeface="Arial" panose="020B0604020202020204" pitchFamily="34" charset="0"/>
              <a:buChar char="•"/>
              <a:defRPr sz="1400" b="0"/>
            </a:lvl4pPr>
            <a:lvl5pPr marL="2114550" indent="-285750">
              <a:lnSpc>
                <a:spcPct val="120000"/>
              </a:lnSpc>
              <a:spcBef>
                <a:spcPts val="1000"/>
              </a:spcBef>
              <a:spcAft>
                <a:spcPts val="6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8005773" y="2392440"/>
            <a:ext cx="3655675" cy="3967795"/>
          </a:xfrm>
        </p:spPr>
        <p:txBody>
          <a:bodyPr>
            <a:normAutofit/>
          </a:bodyPr>
          <a:lstStyle>
            <a:lvl1pPr marL="0" indent="0">
              <a:lnSpc>
                <a:spcPct val="120000"/>
              </a:lnSpc>
              <a:spcBef>
                <a:spcPts val="600"/>
              </a:spcBef>
              <a:spcAft>
                <a:spcPts val="1200"/>
              </a:spcAft>
              <a:buClr>
                <a:schemeClr val="bg1"/>
              </a:buClr>
              <a:buFont typeface="Arial" panose="020B0604020202020204" pitchFamily="34" charset="0"/>
              <a:buNone/>
              <a:defRPr sz="2000" b="0"/>
            </a:lvl1pPr>
            <a:lvl2pPr marL="347472" indent="-342900">
              <a:lnSpc>
                <a:spcPct val="120000"/>
              </a:lnSpc>
              <a:spcBef>
                <a:spcPts val="600"/>
              </a:spcBef>
              <a:spcAft>
                <a:spcPts val="1200"/>
              </a:spcAft>
              <a:buClr>
                <a:schemeClr val="bg1"/>
              </a:buClr>
              <a:buFont typeface="Arial" panose="020B0604020202020204" pitchFamily="34" charset="0"/>
              <a:buChar char="•"/>
              <a:defRPr sz="2000" b="0"/>
            </a:lvl2pPr>
            <a:lvl3pPr marL="713232" indent="-342900">
              <a:lnSpc>
                <a:spcPct val="120000"/>
              </a:lnSpc>
              <a:spcBef>
                <a:spcPts val="600"/>
              </a:spcBef>
              <a:spcAft>
                <a:spcPts val="1200"/>
              </a:spcAft>
              <a:buClr>
                <a:schemeClr val="bg1"/>
              </a:buClr>
              <a:buFont typeface="Arial" panose="020B0604020202020204" pitchFamily="34" charset="0"/>
              <a:buChar char="•"/>
              <a:defRPr sz="2000" b="0"/>
            </a:lvl3pPr>
            <a:lvl4pPr marL="1078992" indent="-342900">
              <a:lnSpc>
                <a:spcPct val="120000"/>
              </a:lnSpc>
              <a:spcBef>
                <a:spcPts val="600"/>
              </a:spcBef>
              <a:spcAft>
                <a:spcPts val="1200"/>
              </a:spcAft>
              <a:buClr>
                <a:schemeClr val="bg1"/>
              </a:buClr>
              <a:buFont typeface="Arial" panose="020B0604020202020204" pitchFamily="34" charset="0"/>
              <a:buChar char="•"/>
              <a:defRPr sz="2000" b="0"/>
            </a:lvl4pPr>
            <a:lvl5pPr marL="1837944" indent="-285750">
              <a:lnSpc>
                <a:spcPct val="12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193373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19982B1-35C2-DE4A-CC6C-C7EF3864FDD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pic>
        <p:nvPicPr>
          <p:cNvPr id="3" name="Graphic 2">
            <a:extLst>
              <a:ext uri="{FF2B5EF4-FFF2-40B4-BE49-F238E27FC236}">
                <a16:creationId xmlns:a16="http://schemas.microsoft.com/office/drawing/2014/main" id="{11330D7F-AB80-0985-7B65-80D66CC8410A}"/>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r="51653" b="49194"/>
          <a:stretch>
            <a:fillRect/>
          </a:stretch>
        </p:blipFill>
        <p:spPr>
          <a:xfrm>
            <a:off x="10095411" y="4663440"/>
            <a:ext cx="2121988" cy="2229926"/>
          </a:xfrm>
          <a:custGeom>
            <a:avLst/>
            <a:gdLst>
              <a:gd name="connsiteX0" fmla="*/ 0 w 2121988"/>
              <a:gd name="connsiteY0" fmla="*/ 0 h 2229926"/>
              <a:gd name="connsiteX1" fmla="*/ 2121988 w 2121988"/>
              <a:gd name="connsiteY1" fmla="*/ 0 h 2229926"/>
              <a:gd name="connsiteX2" fmla="*/ 2121988 w 2121988"/>
              <a:gd name="connsiteY2" fmla="*/ 2229926 h 2229926"/>
              <a:gd name="connsiteX3" fmla="*/ 0 w 2121988"/>
              <a:gd name="connsiteY3" fmla="*/ 2229926 h 2229926"/>
            </a:gdLst>
            <a:ahLst/>
            <a:cxnLst>
              <a:cxn ang="0">
                <a:pos x="connsiteX0" y="connsiteY0"/>
              </a:cxn>
              <a:cxn ang="0">
                <a:pos x="connsiteX1" y="connsiteY1"/>
              </a:cxn>
              <a:cxn ang="0">
                <a:pos x="connsiteX2" y="connsiteY2"/>
              </a:cxn>
              <a:cxn ang="0">
                <a:pos x="connsiteX3" y="connsiteY3"/>
              </a:cxn>
            </a:cxnLst>
            <a:rect l="l" t="t" r="r" b="b"/>
            <a:pathLst>
              <a:path w="2121988" h="2229926">
                <a:moveTo>
                  <a:pt x="0" y="0"/>
                </a:moveTo>
                <a:lnTo>
                  <a:pt x="2121988" y="0"/>
                </a:lnTo>
                <a:lnTo>
                  <a:pt x="2121988" y="2229926"/>
                </a:lnTo>
                <a:lnTo>
                  <a:pt x="0" y="2229926"/>
                </a:lnTo>
                <a:close/>
              </a:path>
            </a:pathLst>
          </a:custGeom>
        </p:spPr>
      </p:pic>
      <p:pic>
        <p:nvPicPr>
          <p:cNvPr id="4" name="Graphic 3">
            <a:extLst>
              <a:ext uri="{FF2B5EF4-FFF2-40B4-BE49-F238E27FC236}">
                <a16:creationId xmlns:a16="http://schemas.microsoft.com/office/drawing/2014/main" id="{355AA66F-C4B1-E34A-8E6B-F893310B2E1E}"/>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50000"/>
          <a:stretch>
            <a:fillRect/>
          </a:stretch>
        </p:blipFill>
        <p:spPr>
          <a:xfrm>
            <a:off x="6228080" y="2"/>
            <a:ext cx="4046220" cy="2194559"/>
          </a:xfrm>
          <a:custGeom>
            <a:avLst/>
            <a:gdLst>
              <a:gd name="connsiteX0" fmla="*/ 0 w 4046220"/>
              <a:gd name="connsiteY0" fmla="*/ 0 h 2194559"/>
              <a:gd name="connsiteX1" fmla="*/ 4046220 w 4046220"/>
              <a:gd name="connsiteY1" fmla="*/ 0 h 2194559"/>
              <a:gd name="connsiteX2" fmla="*/ 4046220 w 4046220"/>
              <a:gd name="connsiteY2" fmla="*/ 2194559 h 2194559"/>
              <a:gd name="connsiteX3" fmla="*/ 0 w 40462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046220" h="2194559">
                <a:moveTo>
                  <a:pt x="0" y="0"/>
                </a:moveTo>
                <a:lnTo>
                  <a:pt x="4046220" y="0"/>
                </a:lnTo>
                <a:lnTo>
                  <a:pt x="4046220" y="2194559"/>
                </a:lnTo>
                <a:lnTo>
                  <a:pt x="0" y="2194559"/>
                </a:lnTo>
                <a:close/>
              </a:path>
            </a:pathLst>
          </a:custGeom>
        </p:spPr>
      </p:pic>
      <p:pic>
        <p:nvPicPr>
          <p:cNvPr id="5" name="Graphic 4">
            <a:extLst>
              <a:ext uri="{FF2B5EF4-FFF2-40B4-BE49-F238E27FC236}">
                <a16:creationId xmlns:a16="http://schemas.microsoft.com/office/drawing/2014/main" id="{55700ADD-BC9D-410F-D6AC-1D0E4F1043A5}"/>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l="50000" b="30164"/>
          <a:stretch>
            <a:fillRect/>
          </a:stretch>
        </p:blipFill>
        <p:spPr>
          <a:xfrm>
            <a:off x="0" y="3923964"/>
            <a:ext cx="2194560" cy="2969402"/>
          </a:xfrm>
          <a:custGeom>
            <a:avLst/>
            <a:gdLst>
              <a:gd name="connsiteX0" fmla="*/ 0 w 2194560"/>
              <a:gd name="connsiteY0" fmla="*/ 0 h 2969402"/>
              <a:gd name="connsiteX1" fmla="*/ 2194560 w 2194560"/>
              <a:gd name="connsiteY1" fmla="*/ 0 h 2969402"/>
              <a:gd name="connsiteX2" fmla="*/ 2194560 w 2194560"/>
              <a:gd name="connsiteY2" fmla="*/ 2969402 h 2969402"/>
              <a:gd name="connsiteX3" fmla="*/ 0 w 2194560"/>
              <a:gd name="connsiteY3" fmla="*/ 2969402 h 2969402"/>
            </a:gdLst>
            <a:ahLst/>
            <a:cxnLst>
              <a:cxn ang="0">
                <a:pos x="connsiteX0" y="connsiteY0"/>
              </a:cxn>
              <a:cxn ang="0">
                <a:pos x="connsiteX1" y="connsiteY1"/>
              </a:cxn>
              <a:cxn ang="0">
                <a:pos x="connsiteX2" y="connsiteY2"/>
              </a:cxn>
              <a:cxn ang="0">
                <a:pos x="connsiteX3" y="connsiteY3"/>
              </a:cxn>
            </a:cxnLst>
            <a:rect l="l" t="t" r="r" b="b"/>
            <a:pathLst>
              <a:path w="2194560" h="2969402">
                <a:moveTo>
                  <a:pt x="0" y="0"/>
                </a:moveTo>
                <a:lnTo>
                  <a:pt x="2194560" y="0"/>
                </a:lnTo>
                <a:lnTo>
                  <a:pt x="2194560" y="2969402"/>
                </a:lnTo>
                <a:lnTo>
                  <a:pt x="0" y="2969402"/>
                </a:lnTo>
                <a:close/>
              </a:path>
            </a:pathLst>
          </a:custGeom>
        </p:spPr>
      </p:pic>
      <p:sp>
        <p:nvSpPr>
          <p:cNvPr id="8" name="Title 7">
            <a:extLst>
              <a:ext uri="{FF2B5EF4-FFF2-40B4-BE49-F238E27FC236}">
                <a16:creationId xmlns:a16="http://schemas.microsoft.com/office/drawing/2014/main" id="{F9091067-F6AB-B1C8-2F06-423B82E6EE67}"/>
              </a:ext>
            </a:extLst>
          </p:cNvPr>
          <p:cNvSpPr>
            <a:spLocks noGrp="1"/>
          </p:cNvSpPr>
          <p:nvPr>
            <p:ph type="title" hasCustomPrompt="1"/>
          </p:nvPr>
        </p:nvSpPr>
        <p:spPr>
          <a:xfrm>
            <a:off x="444807" y="1049447"/>
            <a:ext cx="5910270" cy="5094386"/>
          </a:xfrm>
        </p:spPr>
        <p:txBody>
          <a:bodyPr rIns="0" anchor="ctr"/>
          <a:lstStyle>
            <a:lvl1pPr>
              <a:defRPr sz="7200"/>
            </a:lvl1pPr>
          </a:lstStyle>
          <a:p>
            <a:r>
              <a:rPr lang="en-US" dirty="0"/>
              <a:t>Click to add title</a:t>
            </a:r>
          </a:p>
        </p:txBody>
      </p:sp>
      <p:sp>
        <p:nvSpPr>
          <p:cNvPr id="10" name="Content Placeholder 9">
            <a:extLst>
              <a:ext uri="{FF2B5EF4-FFF2-40B4-BE49-F238E27FC236}">
                <a16:creationId xmlns:a16="http://schemas.microsoft.com/office/drawing/2014/main" id="{6D4F7BB3-A204-D529-DD36-39D4311F354A}"/>
              </a:ext>
            </a:extLst>
          </p:cNvPr>
          <p:cNvSpPr>
            <a:spLocks noGrp="1"/>
          </p:cNvSpPr>
          <p:nvPr>
            <p:ph sz="quarter" idx="10" hasCustomPrompt="1"/>
          </p:nvPr>
        </p:nvSpPr>
        <p:spPr>
          <a:xfrm>
            <a:off x="6355077" y="1049447"/>
            <a:ext cx="4922837" cy="5094386"/>
          </a:xfrm>
        </p:spPr>
        <p:txBody>
          <a:bodyPr anchor="ctr">
            <a:normAutofit/>
          </a:bodyPr>
          <a:lstStyle>
            <a:lvl1pPr>
              <a:lnSpc>
                <a:spcPct val="100000"/>
              </a:lnSpc>
              <a:spcBef>
                <a:spcPts val="1000"/>
              </a:spcBef>
              <a:defRPr sz="2800" b="0"/>
            </a:lvl1pPr>
            <a:lvl2pPr>
              <a:lnSpc>
                <a:spcPct val="100000"/>
              </a:lnSpc>
              <a:spcBef>
                <a:spcPts val="1000"/>
              </a:spcBef>
              <a:defRPr sz="2400" b="0"/>
            </a:lvl2pPr>
            <a:lvl3pPr>
              <a:lnSpc>
                <a:spcPct val="100000"/>
              </a:lnSpc>
              <a:spcBef>
                <a:spcPts val="1000"/>
              </a:spcBef>
              <a:defRPr sz="2000" b="0"/>
            </a:lvl3pPr>
            <a:lvl4pPr>
              <a:lnSpc>
                <a:spcPct val="100000"/>
              </a:lnSpc>
              <a:spcBef>
                <a:spcPts val="1000"/>
              </a:spcBef>
              <a:defRPr sz="1800" b="0"/>
            </a:lvl4pPr>
            <a:lvl5pPr>
              <a:lnSpc>
                <a:spcPct val="100000"/>
              </a:lnSpc>
              <a:spcBef>
                <a:spcPts val="1000"/>
              </a:spcBef>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4331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7" y="1091885"/>
            <a:ext cx="5130734" cy="5048973"/>
          </a:xfrm>
        </p:spPr>
        <p:txBody>
          <a:bodyPr>
            <a:normAutofit/>
          </a:bodyPr>
          <a:lstStyle>
            <a:lvl1pPr marL="457200" indent="-457200">
              <a:lnSpc>
                <a:spcPct val="90000"/>
              </a:lnSpc>
              <a:spcBef>
                <a:spcPts val="600"/>
              </a:spcBef>
              <a:spcAft>
                <a:spcPts val="1200"/>
              </a:spcAft>
              <a:buClr>
                <a:schemeClr val="bg1"/>
              </a:buClr>
              <a:buFont typeface="+mj-lt"/>
              <a:buAutoNum type="arabicPeriod"/>
              <a:defRPr sz="2800" b="0"/>
            </a:lvl1pPr>
            <a:lvl2pPr marL="800100" indent="-342900">
              <a:lnSpc>
                <a:spcPct val="90000"/>
              </a:lnSpc>
              <a:spcBef>
                <a:spcPts val="600"/>
              </a:spcBef>
              <a:spcAft>
                <a:spcPts val="1200"/>
              </a:spcAft>
              <a:buClr>
                <a:schemeClr val="bg1"/>
              </a:buClr>
              <a:buFont typeface="+mj-lt"/>
              <a:buAutoNum type="arabicPeriod"/>
              <a:defRPr sz="2400" b="0"/>
            </a:lvl2pPr>
            <a:lvl3pPr marL="1257300" indent="-342900">
              <a:lnSpc>
                <a:spcPct val="90000"/>
              </a:lnSpc>
              <a:spcBef>
                <a:spcPts val="600"/>
              </a:spcBef>
              <a:spcAft>
                <a:spcPts val="1200"/>
              </a:spcAft>
              <a:buClr>
                <a:schemeClr val="bg1"/>
              </a:buClr>
              <a:buFont typeface="+mj-lt"/>
              <a:buAutoNum type="arabicPeriod"/>
              <a:defRPr sz="2000" b="0"/>
            </a:lvl3pPr>
            <a:lvl4pPr marL="1714500" indent="-342900">
              <a:lnSpc>
                <a:spcPct val="90000"/>
              </a:lnSpc>
              <a:spcBef>
                <a:spcPts val="600"/>
              </a:spcBef>
              <a:spcAft>
                <a:spcPts val="1200"/>
              </a:spcAft>
              <a:buClr>
                <a:schemeClr val="bg1"/>
              </a:buClr>
              <a:buFont typeface="+mj-lt"/>
              <a:buAutoNum type="arabicPeriod"/>
              <a:defRPr sz="1800" b="0"/>
            </a:lvl4pPr>
            <a:lvl5pPr marL="2057400" indent="-228600">
              <a:lnSpc>
                <a:spcPct val="90000"/>
              </a:lnSpc>
              <a:spcBef>
                <a:spcPts val="600"/>
              </a:spcBef>
              <a:spcAft>
                <a:spcPts val="1200"/>
              </a:spcAft>
              <a:buClr>
                <a:schemeClr val="bg1"/>
              </a:buClr>
              <a:buFont typeface="+mj-lt"/>
              <a:buAutoNum type="arabicPeriod"/>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01231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7472374" cy="1913892"/>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566723" y="3152220"/>
            <a:ext cx="6977077" cy="3264017"/>
          </a:xfrm>
        </p:spPr>
        <p:txBody>
          <a:bodyPr>
            <a:normAutofit/>
          </a:bodyPr>
          <a:lstStyle>
            <a:lvl1pPr marL="0" indent="0">
              <a:lnSpc>
                <a:spcPct val="90000"/>
              </a:lnSpc>
              <a:spcBef>
                <a:spcPts val="600"/>
              </a:spcBef>
              <a:spcAft>
                <a:spcPts val="1200"/>
              </a:spcAft>
              <a:buClr>
                <a:schemeClr val="bg1"/>
              </a:buClr>
              <a:buFont typeface="+mj-lt"/>
              <a:buNone/>
              <a:defRPr sz="2800" b="0"/>
            </a:lvl1pPr>
            <a:lvl2pPr marL="457200" indent="0">
              <a:lnSpc>
                <a:spcPct val="90000"/>
              </a:lnSpc>
              <a:spcBef>
                <a:spcPts val="600"/>
              </a:spcBef>
              <a:spcAft>
                <a:spcPts val="1200"/>
              </a:spcAft>
              <a:buClr>
                <a:schemeClr val="bg1"/>
              </a:buClr>
              <a:buFont typeface="+mj-lt"/>
              <a:buNone/>
              <a:defRPr sz="2400" b="0"/>
            </a:lvl2pPr>
            <a:lvl3pPr marL="914400" indent="0">
              <a:lnSpc>
                <a:spcPct val="90000"/>
              </a:lnSpc>
              <a:spcBef>
                <a:spcPts val="600"/>
              </a:spcBef>
              <a:spcAft>
                <a:spcPts val="1200"/>
              </a:spcAft>
              <a:buClr>
                <a:schemeClr val="bg1"/>
              </a:buClr>
              <a:buFont typeface="+mj-lt"/>
              <a:buNone/>
              <a:defRPr sz="2000" b="0"/>
            </a:lvl3pPr>
            <a:lvl4pPr marL="1371600" indent="0">
              <a:lnSpc>
                <a:spcPct val="90000"/>
              </a:lnSpc>
              <a:spcBef>
                <a:spcPts val="600"/>
              </a:spcBef>
              <a:spcAft>
                <a:spcPts val="1200"/>
              </a:spcAft>
              <a:buClr>
                <a:schemeClr val="bg1"/>
              </a:buClr>
              <a:buFont typeface="+mj-lt"/>
              <a:buNone/>
              <a:defRPr sz="1800" b="0"/>
            </a:lvl4pPr>
            <a:lvl5pPr marL="1828800" indent="0">
              <a:lnSpc>
                <a:spcPct val="90000"/>
              </a:lnSpc>
              <a:spcBef>
                <a:spcPts val="600"/>
              </a:spcBef>
              <a:spcAft>
                <a:spcPts val="1200"/>
              </a:spcAft>
              <a:buClr>
                <a:schemeClr val="bg1"/>
              </a:buClr>
              <a:buFont typeface="+mj-lt"/>
              <a:buNone/>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5" name="Picture Placeholder 4">
            <a:extLst>
              <a:ext uri="{FF2B5EF4-FFF2-40B4-BE49-F238E27FC236}">
                <a16:creationId xmlns:a16="http://schemas.microsoft.com/office/drawing/2014/main" id="{7CD50F62-7F43-2FBB-55E3-23F629397003}"/>
              </a:ext>
            </a:extLst>
          </p:cNvPr>
          <p:cNvSpPr>
            <a:spLocks noGrp="1"/>
          </p:cNvSpPr>
          <p:nvPr>
            <p:ph type="pic" sz="quarter" idx="11"/>
          </p:nvPr>
        </p:nvSpPr>
        <p:spPr>
          <a:xfrm>
            <a:off x="8039100" y="1096963"/>
            <a:ext cx="4152900" cy="5761037"/>
          </a:xfrm>
        </p:spPr>
        <p:txBody>
          <a:bodyPr/>
          <a:lstStyle>
            <a:lvl1pPr algn="ctr">
              <a:defRPr/>
            </a:lvl1pPr>
          </a:lstStyle>
          <a:p>
            <a:r>
              <a:rPr lang="en-US" dirty="0"/>
              <a:t>Click icon to add picture</a:t>
            </a:r>
          </a:p>
        </p:txBody>
      </p:sp>
    </p:spTree>
    <p:extLst>
      <p:ext uri="{BB962C8B-B14F-4D97-AF65-F5344CB8AC3E}">
        <p14:creationId xmlns:p14="http://schemas.microsoft.com/office/powerpoint/2010/main" val="143464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18A9A4E-F149-44F8-9FAE-8ABA2BD261F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flipV="1">
            <a:off x="1881504" y="4663441"/>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10" name="Graphic 9">
            <a:extLst>
              <a:ext uri="{FF2B5EF4-FFF2-40B4-BE49-F238E27FC236}">
                <a16:creationId xmlns:a16="http://schemas.microsoft.com/office/drawing/2014/main" id="{444170C3-9FB6-324B-DD88-972B181F50E9}"/>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9956" r="-1"/>
          <a:stretch/>
        </p:blipFill>
        <p:spPr>
          <a:xfrm flipH="1">
            <a:off x="10185174" y="1234440"/>
            <a:ext cx="2024907"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11" name="Graphic 10">
            <a:extLst>
              <a:ext uri="{FF2B5EF4-FFF2-40B4-BE49-F238E27FC236}">
                <a16:creationId xmlns:a16="http://schemas.microsoft.com/office/drawing/2014/main" id="{91091CD0-1D83-5BBE-A26C-2D7EAF85896F}"/>
              </a:ext>
              <a:ext uri="{C183D7F6-B498-43B3-948B-1728B52AA6E4}">
                <adec:decorative xmlns:adec="http://schemas.microsoft.com/office/drawing/2017/decorative" val="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2529" t="-1" b="51667"/>
          <a:stretch/>
        </p:blipFill>
        <p:spPr>
          <a:xfrm flipV="1">
            <a:off x="0" y="-1"/>
            <a:ext cx="3839210" cy="2055127"/>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5" y="1097237"/>
            <a:ext cx="11076631" cy="2885630"/>
          </a:xfrm>
        </p:spPr>
        <p:txBody>
          <a:bodyPr lIns="0" rIns="0"/>
          <a:lstStyle>
            <a:lvl1pPr>
              <a:defRPr sz="7200" spc="-150" baseline="0"/>
            </a:lvl1pPr>
          </a:lstStyle>
          <a:p>
            <a:r>
              <a:rPr lang="en-US" dirty="0"/>
              <a:t>Click to add title</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305300" y="4059067"/>
            <a:ext cx="7338056" cy="2692254"/>
          </a:xfrm>
        </p:spPr>
        <p:txBody>
          <a:bodyPr>
            <a:normAutofit/>
          </a:bodyPr>
          <a:lstStyle>
            <a:lvl1pPr marL="0" indent="0">
              <a:lnSpc>
                <a:spcPct val="100000"/>
              </a:lnSpc>
              <a:spcBef>
                <a:spcPts val="1000"/>
              </a:spcBef>
              <a:spcAft>
                <a:spcPts val="600"/>
              </a:spcAft>
              <a:buClr>
                <a:schemeClr val="bg1"/>
              </a:buClr>
              <a:buFont typeface="+mj-lt"/>
              <a:buNone/>
              <a:defRPr sz="2800" b="0"/>
            </a:lvl1pPr>
            <a:lvl2pPr marL="457200" indent="0">
              <a:lnSpc>
                <a:spcPct val="100000"/>
              </a:lnSpc>
              <a:spcBef>
                <a:spcPts val="1000"/>
              </a:spcBef>
              <a:spcAft>
                <a:spcPts val="600"/>
              </a:spcAft>
              <a:buClr>
                <a:schemeClr val="bg1"/>
              </a:buClr>
              <a:buFont typeface="+mj-lt"/>
              <a:buNone/>
              <a:defRPr sz="2400" b="0"/>
            </a:lvl2pPr>
            <a:lvl3pPr marL="914400" indent="0">
              <a:lnSpc>
                <a:spcPct val="100000"/>
              </a:lnSpc>
              <a:spcBef>
                <a:spcPts val="1000"/>
              </a:spcBef>
              <a:spcAft>
                <a:spcPts val="600"/>
              </a:spcAft>
              <a:buClr>
                <a:schemeClr val="bg1"/>
              </a:buClr>
              <a:buFont typeface="+mj-lt"/>
              <a:buNone/>
              <a:defRPr sz="2000" b="0"/>
            </a:lvl3pPr>
            <a:lvl4pPr marL="1371600" indent="0">
              <a:lnSpc>
                <a:spcPct val="100000"/>
              </a:lnSpc>
              <a:spcBef>
                <a:spcPts val="1000"/>
              </a:spcBef>
              <a:spcAft>
                <a:spcPts val="600"/>
              </a:spcAft>
              <a:buClr>
                <a:schemeClr val="bg1"/>
              </a:buClr>
              <a:buFont typeface="+mj-lt"/>
              <a:buNone/>
              <a:defRPr sz="1800" b="0"/>
            </a:lvl4pPr>
            <a:lvl5pPr marL="1828800" indent="0">
              <a:lnSpc>
                <a:spcPct val="100000"/>
              </a:lnSpc>
              <a:spcBef>
                <a:spcPts val="1000"/>
              </a:spcBef>
              <a:spcAft>
                <a:spcPts val="600"/>
              </a:spcAft>
              <a:buClr>
                <a:schemeClr val="bg1"/>
              </a:buClr>
              <a:buFont typeface="+mj-lt"/>
              <a:buNone/>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745156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Content 1">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6" y="1091885"/>
            <a:ext cx="5273043" cy="5056747"/>
          </a:xfrm>
        </p:spPr>
        <p:txBody>
          <a:bodyPr>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sz="2800" b="0"/>
            </a:lvl1pPr>
            <a:lvl2pPr marL="800100" indent="-342900">
              <a:lnSpc>
                <a:spcPct val="100000"/>
              </a:lnSpc>
              <a:spcBef>
                <a:spcPts val="600"/>
              </a:spcBef>
              <a:spcAft>
                <a:spcPts val="1200"/>
              </a:spcAft>
              <a:buClr>
                <a:schemeClr val="bg1"/>
              </a:buClr>
              <a:buFont typeface="Arial" panose="020B0604020202020204" pitchFamily="34" charset="0"/>
              <a:buChar char="•"/>
              <a:defRPr sz="2400" b="0"/>
            </a:lvl2pPr>
            <a:lvl3pPr marL="1257300" indent="-342900">
              <a:lnSpc>
                <a:spcPct val="100000"/>
              </a:lnSpc>
              <a:spcBef>
                <a:spcPts val="600"/>
              </a:spcBef>
              <a:spcAft>
                <a:spcPts val="1200"/>
              </a:spcAft>
              <a:buClr>
                <a:schemeClr val="bg1"/>
              </a:buClr>
              <a:buFont typeface="Arial" panose="020B0604020202020204" pitchFamily="34" charset="0"/>
              <a:buChar char="•"/>
              <a:defRPr sz="2000" b="0"/>
            </a:lvl3pPr>
            <a:lvl4pPr marL="1714500" indent="-342900">
              <a:lnSpc>
                <a:spcPct val="100000"/>
              </a:lnSpc>
              <a:spcBef>
                <a:spcPts val="600"/>
              </a:spcBef>
              <a:spcAft>
                <a:spcPts val="1200"/>
              </a:spcAft>
              <a:buClr>
                <a:schemeClr val="bg1"/>
              </a:buClr>
              <a:buFont typeface="Arial" panose="020B0604020202020204" pitchFamily="34" charset="0"/>
              <a:buChar char="•"/>
              <a:defRPr sz="1800" b="0"/>
            </a:lvl4pPr>
            <a:lvl5pPr marL="2114550" indent="-285750">
              <a:lnSpc>
                <a:spcPct val="100000"/>
              </a:lnSpc>
              <a:spcBef>
                <a:spcPts val="600"/>
              </a:spcBef>
              <a:spcAft>
                <a:spcPts val="1200"/>
              </a:spcAft>
              <a:buClr>
                <a:schemeClr val="bg1"/>
              </a:buClr>
              <a:buFont typeface="Arial" panose="020B0604020202020204" pitchFamily="34" charset="0"/>
              <a:buChar char="•"/>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311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658165" y="3870960"/>
            <a:ext cx="11533835" cy="2941320"/>
          </a:xfrm>
        </p:spPr>
        <p:txBody>
          <a:bodyPr lIns="0" tIns="0" rIns="0" bIns="0" anchor="ctr"/>
          <a:lstStyle>
            <a:lvl1pPr>
              <a:lnSpc>
                <a:spcPct val="75000"/>
              </a:lnSpc>
              <a:spcBef>
                <a:spcPts val="1000"/>
              </a:spcBef>
              <a:spcAft>
                <a:spcPts val="600"/>
              </a:spcAft>
              <a:defRPr sz="7200" spc="0" baseline="0"/>
            </a:lvl1pPr>
          </a:lstStyle>
          <a:p>
            <a:r>
              <a:rPr lang="en-US" dirty="0"/>
              <a:t>Click to add title</a:t>
            </a:r>
          </a:p>
        </p:txBody>
      </p:sp>
      <p:sp>
        <p:nvSpPr>
          <p:cNvPr id="5" name="Picture Placeholder 4">
            <a:extLst>
              <a:ext uri="{FF2B5EF4-FFF2-40B4-BE49-F238E27FC236}">
                <a16:creationId xmlns:a16="http://schemas.microsoft.com/office/drawing/2014/main" id="{7C506222-0BCA-9701-399C-0CF92FA23167}"/>
              </a:ext>
            </a:extLst>
          </p:cNvPr>
          <p:cNvSpPr>
            <a:spLocks noGrp="1"/>
          </p:cNvSpPr>
          <p:nvPr>
            <p:ph type="pic" sz="quarter" idx="10"/>
          </p:nvPr>
        </p:nvSpPr>
        <p:spPr>
          <a:xfrm>
            <a:off x="0" y="0"/>
            <a:ext cx="11112500" cy="3771900"/>
          </a:xfrm>
        </p:spPr>
        <p:txBody>
          <a:bodyPr/>
          <a:lstStyle>
            <a:lvl1pPr algn="ctr">
              <a:defRPr/>
            </a:lvl1pPr>
          </a:lstStyle>
          <a:p>
            <a:r>
              <a:rPr lang="en-US" dirty="0"/>
              <a:t>Click icon to add picture</a:t>
            </a:r>
          </a:p>
        </p:txBody>
      </p: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4569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5" name="Picture Placeholder 4">
            <a:extLst>
              <a:ext uri="{FF2B5EF4-FFF2-40B4-BE49-F238E27FC236}">
                <a16:creationId xmlns:a16="http://schemas.microsoft.com/office/drawing/2014/main" id="{1F0DABCC-5F7F-4B44-B780-46F5D46079D2}"/>
              </a:ext>
            </a:extLst>
          </p:cNvPr>
          <p:cNvSpPr>
            <a:spLocks noGrp="1"/>
          </p:cNvSpPr>
          <p:nvPr>
            <p:ph type="pic" sz="quarter" idx="11"/>
          </p:nvPr>
        </p:nvSpPr>
        <p:spPr>
          <a:xfrm>
            <a:off x="0" y="2433638"/>
            <a:ext cx="5821363" cy="3967162"/>
          </a:xfrm>
        </p:spPr>
        <p:txBody>
          <a:bodyPr/>
          <a:lstStyle>
            <a:lvl1pPr algn="ctr">
              <a:defRPr/>
            </a:lvl1pPr>
          </a:lstStyle>
          <a:p>
            <a:r>
              <a:rPr lang="en-US" dirty="0"/>
              <a:t>Click icon to add picture</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57926" y="2433005"/>
            <a:ext cx="5303523" cy="3967795"/>
          </a:xfrm>
        </p:spPr>
        <p:txBody>
          <a:bodyPr>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sz="2000" b="0"/>
            </a:lvl1pPr>
            <a:lvl2pPr marL="800100" indent="-342900">
              <a:lnSpc>
                <a:spcPct val="100000"/>
              </a:lnSpc>
              <a:spcBef>
                <a:spcPts val="600"/>
              </a:spcBef>
              <a:spcAft>
                <a:spcPts val="1200"/>
              </a:spcAft>
              <a:buClr>
                <a:schemeClr val="bg1"/>
              </a:buClr>
              <a:buFont typeface="Arial" panose="020B0604020202020204" pitchFamily="34" charset="0"/>
              <a:buChar char="•"/>
              <a:defRPr sz="1800" b="0"/>
            </a:lvl2pPr>
            <a:lvl3pPr marL="1257300" indent="-342900">
              <a:lnSpc>
                <a:spcPct val="100000"/>
              </a:lnSpc>
              <a:spcBef>
                <a:spcPts val="600"/>
              </a:spcBef>
              <a:spcAft>
                <a:spcPts val="1200"/>
              </a:spcAft>
              <a:buClr>
                <a:schemeClr val="bg1"/>
              </a:buClr>
              <a:buFont typeface="Arial" panose="020B0604020202020204" pitchFamily="34" charset="0"/>
              <a:buChar char="•"/>
              <a:defRPr sz="1600" b="0"/>
            </a:lvl3pPr>
            <a:lvl4pPr marL="1714500" indent="-342900">
              <a:lnSpc>
                <a:spcPct val="100000"/>
              </a:lnSpc>
              <a:spcBef>
                <a:spcPts val="600"/>
              </a:spcBef>
              <a:spcAft>
                <a:spcPts val="1200"/>
              </a:spcAft>
              <a:buClr>
                <a:schemeClr val="bg1"/>
              </a:buClr>
              <a:buFont typeface="Arial" panose="020B0604020202020204" pitchFamily="34" charset="0"/>
              <a:buChar char="•"/>
              <a:defRPr sz="1400" b="0"/>
            </a:lvl4pPr>
            <a:lvl5pPr marL="2114550" indent="-285750">
              <a:lnSpc>
                <a:spcPct val="100000"/>
              </a:lnSpc>
              <a:spcBef>
                <a:spcPts val="600"/>
              </a:spcBef>
              <a:spcAft>
                <a:spcPts val="12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05711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66726" y="2392441"/>
            <a:ext cx="5303523" cy="3967795"/>
          </a:xfrm>
        </p:spPr>
        <p:txBody>
          <a:bodyPr>
            <a:normAutofit/>
          </a:bodyPr>
          <a:lstStyle>
            <a:lvl1pPr marL="347472" indent="-347472">
              <a:lnSpc>
                <a:spcPct val="90000"/>
              </a:lnSpc>
              <a:spcBef>
                <a:spcPts val="600"/>
              </a:spcBef>
              <a:spcAft>
                <a:spcPts val="1200"/>
              </a:spcAft>
              <a:buClr>
                <a:schemeClr val="bg1"/>
              </a:buClr>
              <a:buFont typeface="Arial" panose="020B0604020202020204" pitchFamily="34" charset="0"/>
              <a:buChar char="•"/>
              <a:defRPr sz="2000" b="0"/>
            </a:lvl1pPr>
            <a:lvl2pPr marL="800100" indent="-342900">
              <a:lnSpc>
                <a:spcPct val="90000"/>
              </a:lnSpc>
              <a:spcBef>
                <a:spcPts val="600"/>
              </a:spcBef>
              <a:spcAft>
                <a:spcPts val="1200"/>
              </a:spcAft>
              <a:buClr>
                <a:schemeClr val="bg1"/>
              </a:buClr>
              <a:buFont typeface="Arial" panose="020B0604020202020204" pitchFamily="34" charset="0"/>
              <a:buChar char="•"/>
              <a:defRPr sz="1800" b="0"/>
            </a:lvl2pPr>
            <a:lvl3pPr marL="1257300" indent="-342900">
              <a:lnSpc>
                <a:spcPct val="90000"/>
              </a:lnSpc>
              <a:spcBef>
                <a:spcPts val="600"/>
              </a:spcBef>
              <a:spcAft>
                <a:spcPts val="1200"/>
              </a:spcAft>
              <a:buClr>
                <a:schemeClr val="bg1"/>
              </a:buClr>
              <a:buFont typeface="Arial" panose="020B0604020202020204" pitchFamily="34" charset="0"/>
              <a:buChar char="•"/>
              <a:defRPr sz="1600" b="0"/>
            </a:lvl3pPr>
            <a:lvl4pPr marL="1714500" indent="-342900">
              <a:lnSpc>
                <a:spcPct val="90000"/>
              </a:lnSpc>
              <a:spcBef>
                <a:spcPts val="600"/>
              </a:spcBef>
              <a:spcAft>
                <a:spcPts val="1200"/>
              </a:spcAft>
              <a:buClr>
                <a:schemeClr val="bg1"/>
              </a:buClr>
              <a:buFont typeface="Arial" panose="020B0604020202020204" pitchFamily="34" charset="0"/>
              <a:buChar char="•"/>
              <a:defRPr sz="1400" b="0"/>
            </a:lvl4pPr>
            <a:lvl5pPr marL="2114550" indent="-285750">
              <a:lnSpc>
                <a:spcPct val="90000"/>
              </a:lnSpc>
              <a:spcBef>
                <a:spcPts val="600"/>
              </a:spcBef>
              <a:spcAft>
                <a:spcPts val="12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67472" y="2392441"/>
            <a:ext cx="5303523" cy="3967795"/>
          </a:xfrm>
        </p:spPr>
        <p:txBody>
          <a:bodyPr>
            <a:normAutofit/>
          </a:bodyPr>
          <a:lstStyle>
            <a:lvl1pPr marL="0" indent="0">
              <a:lnSpc>
                <a:spcPct val="90000"/>
              </a:lnSpc>
              <a:spcBef>
                <a:spcPts val="600"/>
              </a:spcBef>
              <a:spcAft>
                <a:spcPts val="1200"/>
              </a:spcAft>
              <a:buClr>
                <a:schemeClr val="bg1"/>
              </a:buClr>
              <a:buFont typeface="Arial" panose="020B0604020202020204" pitchFamily="34" charset="0"/>
              <a:buNone/>
              <a:defRPr sz="2000" b="0"/>
            </a:lvl1pPr>
            <a:lvl2pPr marL="347472" indent="-342900">
              <a:lnSpc>
                <a:spcPct val="90000"/>
              </a:lnSpc>
              <a:spcBef>
                <a:spcPts val="600"/>
              </a:spcBef>
              <a:spcAft>
                <a:spcPts val="1200"/>
              </a:spcAft>
              <a:buClr>
                <a:schemeClr val="bg1"/>
              </a:buClr>
              <a:buFont typeface="Arial" panose="020B0604020202020204" pitchFamily="34" charset="0"/>
              <a:buChar char="•"/>
              <a:defRPr sz="2000" b="0"/>
            </a:lvl2pPr>
            <a:lvl3pPr marL="713232" indent="-342900">
              <a:lnSpc>
                <a:spcPct val="90000"/>
              </a:lnSpc>
              <a:spcBef>
                <a:spcPts val="600"/>
              </a:spcBef>
              <a:spcAft>
                <a:spcPts val="1200"/>
              </a:spcAft>
              <a:buClr>
                <a:schemeClr val="bg1"/>
              </a:buClr>
              <a:buFont typeface="Arial" panose="020B0604020202020204" pitchFamily="34" charset="0"/>
              <a:buChar char="•"/>
              <a:defRPr sz="2000" b="0"/>
            </a:lvl3pPr>
            <a:lvl4pPr marL="1078992" indent="-342900">
              <a:lnSpc>
                <a:spcPct val="90000"/>
              </a:lnSpc>
              <a:spcBef>
                <a:spcPts val="600"/>
              </a:spcBef>
              <a:spcAft>
                <a:spcPts val="1200"/>
              </a:spcAft>
              <a:buClr>
                <a:schemeClr val="bg1"/>
              </a:buClr>
              <a:buFont typeface="Arial" panose="020B0604020202020204" pitchFamily="34" charset="0"/>
              <a:buChar char="•"/>
              <a:defRPr sz="2000" b="0"/>
            </a:lvl4pPr>
            <a:lvl5pPr marL="1837944" indent="-285750">
              <a:lnSpc>
                <a:spcPct val="9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02954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ntent 1">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3456633" cy="3967795"/>
          </a:xfrm>
        </p:spPr>
        <p:txBody>
          <a:bodyPr>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800100" indent="-342900">
              <a:lnSpc>
                <a:spcPct val="120000"/>
              </a:lnSpc>
              <a:spcBef>
                <a:spcPts val="1000"/>
              </a:spcBef>
              <a:spcAft>
                <a:spcPts val="600"/>
              </a:spcAft>
              <a:buClr>
                <a:schemeClr val="bg1"/>
              </a:buClr>
              <a:buFont typeface="Arial" panose="020B0604020202020204" pitchFamily="34" charset="0"/>
              <a:buChar char="•"/>
              <a:defRPr sz="1800" b="0"/>
            </a:lvl2pPr>
            <a:lvl3pPr marL="1257300" indent="-342900">
              <a:lnSpc>
                <a:spcPct val="120000"/>
              </a:lnSpc>
              <a:spcBef>
                <a:spcPts val="1000"/>
              </a:spcBef>
              <a:spcAft>
                <a:spcPts val="600"/>
              </a:spcAft>
              <a:buClr>
                <a:schemeClr val="bg1"/>
              </a:buClr>
              <a:buFont typeface="Arial" panose="020B0604020202020204" pitchFamily="34" charset="0"/>
              <a:buChar char="•"/>
              <a:defRPr sz="1600" b="0"/>
            </a:lvl3pPr>
            <a:lvl4pPr marL="1714500" indent="-342900">
              <a:lnSpc>
                <a:spcPct val="120000"/>
              </a:lnSpc>
              <a:spcBef>
                <a:spcPts val="1000"/>
              </a:spcBef>
              <a:spcAft>
                <a:spcPts val="600"/>
              </a:spcAft>
              <a:buClr>
                <a:schemeClr val="bg1"/>
              </a:buClr>
              <a:buFont typeface="Arial" panose="020B0604020202020204" pitchFamily="34" charset="0"/>
              <a:buChar char="•"/>
              <a:defRPr sz="1400" b="0"/>
            </a:lvl4pPr>
            <a:lvl5pPr marL="2114550" indent="-285750">
              <a:lnSpc>
                <a:spcPct val="120000"/>
              </a:lnSpc>
              <a:spcBef>
                <a:spcPts val="1000"/>
              </a:spcBef>
              <a:spcAft>
                <a:spcPts val="6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701538" y="2392441"/>
            <a:ext cx="6969458" cy="3967795"/>
          </a:xfrm>
        </p:spPr>
        <p:txBody>
          <a:bodyPr>
            <a:normAutofit/>
          </a:bodyPr>
          <a:lstStyle>
            <a:lvl1pPr marL="0" indent="0">
              <a:lnSpc>
                <a:spcPct val="90000"/>
              </a:lnSpc>
              <a:spcBef>
                <a:spcPts val="600"/>
              </a:spcBef>
              <a:spcAft>
                <a:spcPts val="1200"/>
              </a:spcAft>
              <a:buClr>
                <a:schemeClr val="bg1"/>
              </a:buClr>
              <a:buFont typeface="Arial" panose="020B0604020202020204" pitchFamily="34" charset="0"/>
              <a:buNone/>
              <a:defRPr sz="2000" b="0"/>
            </a:lvl1pPr>
            <a:lvl2pPr marL="347472" indent="-342900">
              <a:lnSpc>
                <a:spcPct val="90000"/>
              </a:lnSpc>
              <a:spcBef>
                <a:spcPts val="600"/>
              </a:spcBef>
              <a:spcAft>
                <a:spcPts val="1200"/>
              </a:spcAft>
              <a:buClr>
                <a:schemeClr val="bg1"/>
              </a:buClr>
              <a:buFont typeface="Arial" panose="020B0604020202020204" pitchFamily="34" charset="0"/>
              <a:buChar char="•"/>
              <a:defRPr sz="2000" b="0"/>
            </a:lvl2pPr>
            <a:lvl3pPr marL="713232" indent="-342900">
              <a:lnSpc>
                <a:spcPct val="90000"/>
              </a:lnSpc>
              <a:spcBef>
                <a:spcPts val="600"/>
              </a:spcBef>
              <a:spcAft>
                <a:spcPts val="1200"/>
              </a:spcAft>
              <a:buClr>
                <a:schemeClr val="bg1"/>
              </a:buClr>
              <a:buFont typeface="Arial" panose="020B0604020202020204" pitchFamily="34" charset="0"/>
              <a:buChar char="•"/>
              <a:defRPr sz="2000" b="0"/>
            </a:lvl3pPr>
            <a:lvl4pPr marL="1078992" indent="-342900">
              <a:lnSpc>
                <a:spcPct val="90000"/>
              </a:lnSpc>
              <a:spcBef>
                <a:spcPts val="600"/>
              </a:spcBef>
              <a:spcAft>
                <a:spcPts val="1200"/>
              </a:spcAft>
              <a:buClr>
                <a:schemeClr val="bg1"/>
              </a:buClr>
              <a:buFont typeface="Arial" panose="020B0604020202020204" pitchFamily="34" charset="0"/>
              <a:buChar char="•"/>
              <a:defRPr sz="2000" b="0"/>
            </a:lvl4pPr>
            <a:lvl5pPr marL="1837944" indent="-285750">
              <a:lnSpc>
                <a:spcPct val="9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76522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806" y="1432518"/>
            <a:ext cx="7958331" cy="223760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611808" y="3696004"/>
            <a:ext cx="7796540" cy="23798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a:extLst>
              <a:ext uri="{FF2B5EF4-FFF2-40B4-BE49-F238E27FC236}">
                <a16:creationId xmlns:a16="http://schemas.microsoft.com/office/drawing/2014/main" id="{D88E8CDA-4B53-1285-4909-D3A5FB6B365D}"/>
              </a:ext>
            </a:extLst>
          </p:cNvPr>
          <p:cNvSpPr>
            <a:spLocks noGrp="1"/>
          </p:cNvSpPr>
          <p:nvPr>
            <p:ph type="ftr" sz="quarter" idx="3"/>
          </p:nvPr>
        </p:nvSpPr>
        <p:spPr>
          <a:xfrm>
            <a:off x="563671" y="459077"/>
            <a:ext cx="2267211" cy="480363"/>
          </a:xfrm>
          <a:prstGeom prst="rect">
            <a:avLst/>
          </a:prstGeom>
        </p:spPr>
        <p:txBody>
          <a:bodyPr vert="horz" lIns="0" tIns="0" rIns="91440" bIns="18288" rtlCol="0" anchor="ctr"/>
          <a:lstStyle>
            <a:lvl1pPr algn="l">
              <a:defRPr sz="1200" b="1" i="0">
                <a:solidFill>
                  <a:schemeClr val="bg1"/>
                </a:solidFill>
                <a:latin typeface="Kalinga" panose="020B0502040204020203" pitchFamily="34" charset="0"/>
                <a:cs typeface="Kalinga" panose="020B0502040204020203" pitchFamily="34" charset="0"/>
              </a:defRPr>
            </a:lvl1pPr>
          </a:lstStyle>
          <a:p>
            <a:r>
              <a:rPr lang="en-US"/>
              <a:t>PRESENTATION TITLE</a:t>
            </a:r>
            <a:endParaRPr lang="en-US" dirty="0"/>
          </a:p>
        </p:txBody>
      </p:sp>
      <p:sp>
        <p:nvSpPr>
          <p:cNvPr id="12" name="Slide Number Placeholder 5">
            <a:extLst>
              <a:ext uri="{FF2B5EF4-FFF2-40B4-BE49-F238E27FC236}">
                <a16:creationId xmlns:a16="http://schemas.microsoft.com/office/drawing/2014/main" id="{100A2341-0273-5256-69F5-7D63AFB93302}"/>
              </a:ext>
            </a:extLst>
          </p:cNvPr>
          <p:cNvSpPr>
            <a:spLocks noGrp="1"/>
          </p:cNvSpPr>
          <p:nvPr>
            <p:ph type="sldNum" sz="quarter" idx="4"/>
          </p:nvPr>
        </p:nvSpPr>
        <p:spPr>
          <a:xfrm>
            <a:off x="10359025" y="459081"/>
            <a:ext cx="789138" cy="480364"/>
          </a:xfrm>
          <a:prstGeom prst="rect">
            <a:avLst/>
          </a:prstGeom>
        </p:spPr>
        <p:txBody>
          <a:bodyPr vert="horz" lIns="0" tIns="0" rIns="0" bIns="0" rtlCol="0" anchor="t"/>
          <a:lstStyle>
            <a:lvl1pPr algn="r">
              <a:defRPr sz="4000" b="1" i="0">
                <a:solidFill>
                  <a:schemeClr val="bg1"/>
                </a:solidFill>
                <a:latin typeface="Kalinga" panose="020B0502040204020203" pitchFamily="34" charset="0"/>
                <a:cs typeface="Kalinga" panose="020B0502040204020203" pitchFamily="34" charset="0"/>
              </a:defRPr>
            </a:lvl1pPr>
          </a:lstStyle>
          <a:p>
            <a:fld id="{6D22F896-40B5-4ADD-8801-0D06FADFA095}" type="slidenum">
              <a:rPr lang="en-US" smtClean="0"/>
              <a:pPr/>
              <a:t>‹N°›</a:t>
            </a:fld>
            <a:endParaRPr lang="en-US" dirty="0"/>
          </a:p>
        </p:txBody>
      </p:sp>
    </p:spTree>
  </p:cSld>
  <p:clrMap bg1="dk1" tx1="lt1" bg2="dk2" tx2="lt2" accent1="accent1" accent2="accent2" accent3="accent3" accent4="accent4" accent5="accent5" accent6="accent6" hlink="hlink" folHlink="folHlink"/>
  <p:sldLayoutIdLst>
    <p:sldLayoutId id="2147483680" r:id="rId1"/>
    <p:sldLayoutId id="2147483676"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Lst>
  <p:hf hdr="0" dt="0"/>
  <p:txStyles>
    <p:titleStyle>
      <a:lvl1pPr algn="l" defTabSz="914400" rtl="0" eaLnBrk="1" latinLnBrk="0" hangingPunct="1">
        <a:lnSpc>
          <a:spcPct val="90000"/>
        </a:lnSpc>
        <a:spcBef>
          <a:spcPct val="0"/>
        </a:spcBef>
        <a:buNone/>
        <a:defRPr sz="8000" b="1" i="0" kern="1200" cap="none" spc="-300">
          <a:solidFill>
            <a:schemeClr val="bg1"/>
          </a:solidFill>
          <a:effectLst/>
          <a:latin typeface="+mj-lt"/>
          <a:ea typeface="+mj-ea"/>
          <a:cs typeface="Kalinga" panose="020B0502040204020203" pitchFamily="34" charset="0"/>
        </a:defRPr>
      </a:lvl1pPr>
    </p:titleStyle>
    <p:bodyStyle>
      <a:lvl1pPr marL="0" indent="0"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2000" b="1" i="0" kern="1200" spc="0">
          <a:solidFill>
            <a:schemeClr val="bg1"/>
          </a:solidFill>
          <a:effectLst/>
          <a:latin typeface="+mn-lt"/>
          <a:ea typeface="+mn-ea"/>
          <a:cs typeface="Kalinga" panose="020B0502040204020203" pitchFamily="34" charset="0"/>
        </a:defRPr>
      </a:lvl1pPr>
      <a:lvl2pPr marL="4572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b="1" i="0" kern="1200" spc="0">
          <a:solidFill>
            <a:schemeClr val="bg1"/>
          </a:solidFill>
          <a:effectLst/>
          <a:latin typeface="+mn-lt"/>
          <a:ea typeface="+mn-ea"/>
          <a:cs typeface="Kalinga" panose="020B0502040204020203" pitchFamily="34" charset="0"/>
        </a:defRPr>
      </a:lvl2pPr>
      <a:lvl3pPr marL="9144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b="1" i="0" kern="1200" spc="0">
          <a:solidFill>
            <a:schemeClr val="bg1"/>
          </a:solidFill>
          <a:effectLst/>
          <a:latin typeface="+mn-lt"/>
          <a:ea typeface="+mn-ea"/>
          <a:cs typeface="Kalinga" panose="020B0502040204020203" pitchFamily="34" charset="0"/>
        </a:defRPr>
      </a:lvl3pPr>
      <a:lvl4pPr marL="13716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400" b="1" i="0" kern="1200" spc="0">
          <a:solidFill>
            <a:schemeClr val="bg1"/>
          </a:solidFill>
          <a:effectLst/>
          <a:latin typeface="+mn-lt"/>
          <a:ea typeface="+mn-ea"/>
          <a:cs typeface="Kalinga" panose="020B0502040204020203" pitchFamily="34" charset="0"/>
        </a:defRPr>
      </a:lvl4pPr>
      <a:lvl5pPr marL="18288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200" b="1" i="0" kern="1200" spc="0">
          <a:solidFill>
            <a:schemeClr val="bg1"/>
          </a:solidFill>
          <a:effectLst/>
          <a:latin typeface="+mn-lt"/>
          <a:ea typeface="+mn-ea"/>
          <a:cs typeface="Kalinga"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BDD8-0A72-E913-2448-3BA8443C37E6}"/>
              </a:ext>
            </a:extLst>
          </p:cNvPr>
          <p:cNvSpPr>
            <a:spLocks noGrp="1"/>
          </p:cNvSpPr>
          <p:nvPr>
            <p:ph type="title"/>
          </p:nvPr>
        </p:nvSpPr>
        <p:spPr>
          <a:xfrm>
            <a:off x="444807" y="1049447"/>
            <a:ext cx="5910270" cy="5094386"/>
          </a:xfrm>
        </p:spPr>
        <p:txBody>
          <a:bodyPr anchor="ctr">
            <a:normAutofit/>
          </a:bodyPr>
          <a:lstStyle/>
          <a:p>
            <a:r>
              <a:rPr lang="fr-FR" noProof="0" dirty="0"/>
              <a:t>La poule qui chante</a:t>
            </a:r>
          </a:p>
        </p:txBody>
      </p:sp>
      <p:pic>
        <p:nvPicPr>
          <p:cNvPr id="3" name="Image 2">
            <a:extLst>
              <a:ext uri="{FF2B5EF4-FFF2-40B4-BE49-F238E27FC236}">
                <a16:creationId xmlns:a16="http://schemas.microsoft.com/office/drawing/2014/main" id="{B0374C90-A1AC-5F60-0A52-5DAC1FAF57D4}"/>
              </a:ext>
            </a:extLst>
          </p:cNvPr>
          <p:cNvPicPr>
            <a:picLocks noChangeAspect="1"/>
          </p:cNvPicPr>
          <p:nvPr/>
        </p:nvPicPr>
        <p:blipFill>
          <a:blip r:embed="rId2"/>
          <a:srcRect l="23566" r="8065" b="-2"/>
          <a:stretch>
            <a:fillRect/>
          </a:stretch>
        </p:blipFill>
        <p:spPr>
          <a:xfrm>
            <a:off x="6451602" y="1049447"/>
            <a:ext cx="4922837" cy="5094386"/>
          </a:xfrm>
          <a:prstGeom prst="rect">
            <a:avLst/>
          </a:prstGeom>
          <a:ln>
            <a:noFill/>
          </a:ln>
          <a:effectLst>
            <a:softEdge rad="112500"/>
          </a:effectLst>
        </p:spPr>
      </p:pic>
      <p:pic>
        <p:nvPicPr>
          <p:cNvPr id="4" name="Picture 2" descr="La volaille bio, c'est notre spécialité! - Nature de France">
            <a:extLst>
              <a:ext uri="{FF2B5EF4-FFF2-40B4-BE49-F238E27FC236}">
                <a16:creationId xmlns:a16="http://schemas.microsoft.com/office/drawing/2014/main" id="{A45C32D1-632D-C1D2-CD0B-668F21836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194" y="5116400"/>
            <a:ext cx="755206" cy="92261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F22E244-F5FC-FAE9-C00D-BCE396A93AFF}"/>
              </a:ext>
            </a:extLst>
          </p:cNvPr>
          <p:cNvSpPr txBox="1"/>
          <p:nvPr/>
        </p:nvSpPr>
        <p:spPr>
          <a:xfrm>
            <a:off x="499104" y="4365253"/>
            <a:ext cx="6115050" cy="646331"/>
          </a:xfrm>
          <a:prstGeom prst="rect">
            <a:avLst/>
          </a:prstGeom>
          <a:noFill/>
        </p:spPr>
        <p:txBody>
          <a:bodyPr wrap="square">
            <a:spAutoFit/>
          </a:bodyPr>
          <a:lstStyle/>
          <a:p>
            <a:pPr marL="0" indent="0">
              <a:buNone/>
            </a:pPr>
            <a:r>
              <a:rPr lang="fr-FR" noProof="0" dirty="0">
                <a:solidFill>
                  <a:schemeClr val="bg1"/>
                </a:solidFill>
              </a:rPr>
              <a:t>Analyser les marchés pour une croissance globale efficace</a:t>
            </a:r>
          </a:p>
        </p:txBody>
      </p:sp>
    </p:spTree>
    <p:extLst>
      <p:ext uri="{BB962C8B-B14F-4D97-AF65-F5344CB8AC3E}">
        <p14:creationId xmlns:p14="http://schemas.microsoft.com/office/powerpoint/2010/main" val="18179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8C89A8EF-67B5-BFB3-10EC-A4B3C94DFDAE}"/>
              </a:ext>
            </a:extLst>
          </p:cNvPr>
          <p:cNvSpPr txBox="1"/>
          <p:nvPr/>
        </p:nvSpPr>
        <p:spPr>
          <a:xfrm>
            <a:off x="288154" y="126483"/>
            <a:ext cx="8779646" cy="584775"/>
          </a:xfrm>
          <a:prstGeom prst="rect">
            <a:avLst/>
          </a:prstGeom>
          <a:noFill/>
        </p:spPr>
        <p:txBody>
          <a:bodyPr wrap="square" rtlCol="0">
            <a:spAutoFit/>
          </a:bodyPr>
          <a:lstStyle/>
          <a:p>
            <a:r>
              <a:rPr lang="fr-FR" sz="3200" b="1" dirty="0">
                <a:solidFill>
                  <a:schemeClr val="bg2"/>
                </a:solidFill>
                <a:latin typeface="+mj-lt"/>
              </a:rPr>
              <a:t>Intérêt pour les Cluster 3 et 5</a:t>
            </a:r>
          </a:p>
        </p:txBody>
      </p:sp>
      <p:pic>
        <p:nvPicPr>
          <p:cNvPr id="17" name="Image 16">
            <a:extLst>
              <a:ext uri="{FF2B5EF4-FFF2-40B4-BE49-F238E27FC236}">
                <a16:creationId xmlns:a16="http://schemas.microsoft.com/office/drawing/2014/main" id="{76B7C441-CF3E-263A-114F-AF598C97FD7F}"/>
              </a:ext>
            </a:extLst>
          </p:cNvPr>
          <p:cNvPicPr>
            <a:picLocks noChangeAspect="1"/>
          </p:cNvPicPr>
          <p:nvPr/>
        </p:nvPicPr>
        <p:blipFill>
          <a:blip r:embed="rId2"/>
          <a:stretch>
            <a:fillRect/>
          </a:stretch>
        </p:blipFill>
        <p:spPr>
          <a:xfrm>
            <a:off x="288154" y="831722"/>
            <a:ext cx="6447897" cy="2191842"/>
          </a:xfrm>
          <a:prstGeom prst="rect">
            <a:avLst/>
          </a:prstGeom>
        </p:spPr>
      </p:pic>
      <p:sp>
        <p:nvSpPr>
          <p:cNvPr id="19" name="Ellipse 18">
            <a:extLst>
              <a:ext uri="{FF2B5EF4-FFF2-40B4-BE49-F238E27FC236}">
                <a16:creationId xmlns:a16="http://schemas.microsoft.com/office/drawing/2014/main" id="{1E082D8A-8494-9A74-DB01-5702751696B4}"/>
              </a:ext>
            </a:extLst>
          </p:cNvPr>
          <p:cNvSpPr/>
          <p:nvPr/>
        </p:nvSpPr>
        <p:spPr>
          <a:xfrm rot="18941860">
            <a:off x="1250714" y="2120770"/>
            <a:ext cx="959621" cy="363631"/>
          </a:xfrm>
          <a:custGeom>
            <a:avLst/>
            <a:gdLst>
              <a:gd name="connsiteX0" fmla="*/ 0 w 959621"/>
              <a:gd name="connsiteY0" fmla="*/ 181816 h 363631"/>
              <a:gd name="connsiteX1" fmla="*/ 479811 w 959621"/>
              <a:gd name="connsiteY1" fmla="*/ 0 h 363631"/>
              <a:gd name="connsiteX2" fmla="*/ 959622 w 959621"/>
              <a:gd name="connsiteY2" fmla="*/ 181816 h 363631"/>
              <a:gd name="connsiteX3" fmla="*/ 479811 w 959621"/>
              <a:gd name="connsiteY3" fmla="*/ 363632 h 363631"/>
              <a:gd name="connsiteX4" fmla="*/ 0 w 959621"/>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21" h="363631" extrusionOk="0">
                <a:moveTo>
                  <a:pt x="0" y="181816"/>
                </a:moveTo>
                <a:cubicBezTo>
                  <a:pt x="-13179" y="73273"/>
                  <a:pt x="187067" y="10416"/>
                  <a:pt x="479811" y="0"/>
                </a:cubicBezTo>
                <a:cubicBezTo>
                  <a:pt x="763483" y="3933"/>
                  <a:pt x="943775" y="81906"/>
                  <a:pt x="959622" y="181816"/>
                </a:cubicBezTo>
                <a:cubicBezTo>
                  <a:pt x="919277" y="321629"/>
                  <a:pt x="740138" y="389415"/>
                  <a:pt x="479811" y="363632"/>
                </a:cubicBezTo>
                <a:cubicBezTo>
                  <a:pt x="205289"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C880508E-0C5D-9B7D-8DE1-C3A4483FE37E}"/>
              </a:ext>
            </a:extLst>
          </p:cNvPr>
          <p:cNvSpPr/>
          <p:nvPr/>
        </p:nvSpPr>
        <p:spPr>
          <a:xfrm rot="18941860">
            <a:off x="1831343" y="2191687"/>
            <a:ext cx="959621" cy="363631"/>
          </a:xfrm>
          <a:custGeom>
            <a:avLst/>
            <a:gdLst>
              <a:gd name="connsiteX0" fmla="*/ 0 w 959621"/>
              <a:gd name="connsiteY0" fmla="*/ 181816 h 363631"/>
              <a:gd name="connsiteX1" fmla="*/ 479811 w 959621"/>
              <a:gd name="connsiteY1" fmla="*/ 0 h 363631"/>
              <a:gd name="connsiteX2" fmla="*/ 959622 w 959621"/>
              <a:gd name="connsiteY2" fmla="*/ 181816 h 363631"/>
              <a:gd name="connsiteX3" fmla="*/ 479811 w 959621"/>
              <a:gd name="connsiteY3" fmla="*/ 363632 h 363631"/>
              <a:gd name="connsiteX4" fmla="*/ 0 w 959621"/>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21" h="363631" extrusionOk="0">
                <a:moveTo>
                  <a:pt x="0" y="181816"/>
                </a:moveTo>
                <a:cubicBezTo>
                  <a:pt x="-13179" y="73273"/>
                  <a:pt x="187067" y="10416"/>
                  <a:pt x="479811" y="0"/>
                </a:cubicBezTo>
                <a:cubicBezTo>
                  <a:pt x="763483" y="3933"/>
                  <a:pt x="943775" y="81906"/>
                  <a:pt x="959622" y="181816"/>
                </a:cubicBezTo>
                <a:cubicBezTo>
                  <a:pt x="919277" y="321629"/>
                  <a:pt x="740138" y="389415"/>
                  <a:pt x="479811" y="363632"/>
                </a:cubicBezTo>
                <a:cubicBezTo>
                  <a:pt x="205289"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AF7FCCBA-8113-C1C4-B006-2C785DE1B358}"/>
              </a:ext>
            </a:extLst>
          </p:cNvPr>
          <p:cNvSpPr/>
          <p:nvPr/>
        </p:nvSpPr>
        <p:spPr>
          <a:xfrm rot="18941860">
            <a:off x="4565756" y="2120771"/>
            <a:ext cx="858087" cy="363631"/>
          </a:xfrm>
          <a:custGeom>
            <a:avLst/>
            <a:gdLst>
              <a:gd name="connsiteX0" fmla="*/ 0 w 858087"/>
              <a:gd name="connsiteY0" fmla="*/ 181816 h 363631"/>
              <a:gd name="connsiteX1" fmla="*/ 429044 w 858087"/>
              <a:gd name="connsiteY1" fmla="*/ 0 h 363631"/>
              <a:gd name="connsiteX2" fmla="*/ 858088 w 858087"/>
              <a:gd name="connsiteY2" fmla="*/ 181816 h 363631"/>
              <a:gd name="connsiteX3" fmla="*/ 429044 w 858087"/>
              <a:gd name="connsiteY3" fmla="*/ 363632 h 363631"/>
              <a:gd name="connsiteX4" fmla="*/ 0 w 858087"/>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087" h="363631" extrusionOk="0">
                <a:moveTo>
                  <a:pt x="0" y="181816"/>
                </a:moveTo>
                <a:cubicBezTo>
                  <a:pt x="-46362" y="52805"/>
                  <a:pt x="144426" y="17889"/>
                  <a:pt x="429044" y="0"/>
                </a:cubicBezTo>
                <a:cubicBezTo>
                  <a:pt x="684678" y="3933"/>
                  <a:pt x="842241" y="81906"/>
                  <a:pt x="858088" y="181816"/>
                </a:cubicBezTo>
                <a:cubicBezTo>
                  <a:pt x="834021" y="305733"/>
                  <a:pt x="664987" y="369219"/>
                  <a:pt x="429044" y="363632"/>
                </a:cubicBezTo>
                <a:cubicBezTo>
                  <a:pt x="182560"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CEF62EA4-89E9-BA35-942C-988648100F45}"/>
              </a:ext>
            </a:extLst>
          </p:cNvPr>
          <p:cNvSpPr/>
          <p:nvPr/>
        </p:nvSpPr>
        <p:spPr>
          <a:xfrm rot="18941860">
            <a:off x="6073977" y="2175610"/>
            <a:ext cx="858087" cy="363631"/>
          </a:xfrm>
          <a:custGeom>
            <a:avLst/>
            <a:gdLst>
              <a:gd name="connsiteX0" fmla="*/ 0 w 858087"/>
              <a:gd name="connsiteY0" fmla="*/ 181816 h 363631"/>
              <a:gd name="connsiteX1" fmla="*/ 429044 w 858087"/>
              <a:gd name="connsiteY1" fmla="*/ 0 h 363631"/>
              <a:gd name="connsiteX2" fmla="*/ 858088 w 858087"/>
              <a:gd name="connsiteY2" fmla="*/ 181816 h 363631"/>
              <a:gd name="connsiteX3" fmla="*/ 429044 w 858087"/>
              <a:gd name="connsiteY3" fmla="*/ 363632 h 363631"/>
              <a:gd name="connsiteX4" fmla="*/ 0 w 858087"/>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087" h="363631" extrusionOk="0">
                <a:moveTo>
                  <a:pt x="0" y="181816"/>
                </a:moveTo>
                <a:cubicBezTo>
                  <a:pt x="-46362" y="52805"/>
                  <a:pt x="144426" y="17889"/>
                  <a:pt x="429044" y="0"/>
                </a:cubicBezTo>
                <a:cubicBezTo>
                  <a:pt x="684678" y="3933"/>
                  <a:pt x="842241" y="81906"/>
                  <a:pt x="858088" y="181816"/>
                </a:cubicBezTo>
                <a:cubicBezTo>
                  <a:pt x="834021" y="305733"/>
                  <a:pt x="664987" y="369219"/>
                  <a:pt x="429044" y="363632"/>
                </a:cubicBezTo>
                <a:cubicBezTo>
                  <a:pt x="182560"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1C9C9EC6-E76F-6A0A-7181-186FA2023FBE}"/>
              </a:ext>
            </a:extLst>
          </p:cNvPr>
          <p:cNvPicPr>
            <a:picLocks noChangeAspect="1"/>
          </p:cNvPicPr>
          <p:nvPr/>
        </p:nvPicPr>
        <p:blipFill>
          <a:blip r:embed="rId3"/>
          <a:stretch>
            <a:fillRect/>
          </a:stretch>
        </p:blipFill>
        <p:spPr>
          <a:xfrm>
            <a:off x="5267854" y="3012809"/>
            <a:ext cx="6516776" cy="3608788"/>
          </a:xfrm>
          <a:prstGeom prst="rect">
            <a:avLst/>
          </a:prstGeom>
        </p:spPr>
      </p:pic>
      <p:pic>
        <p:nvPicPr>
          <p:cNvPr id="6" name="Image 5">
            <a:extLst>
              <a:ext uri="{FF2B5EF4-FFF2-40B4-BE49-F238E27FC236}">
                <a16:creationId xmlns:a16="http://schemas.microsoft.com/office/drawing/2014/main" id="{0DDFC96F-374B-797B-3373-0AD1A38E6609}"/>
              </a:ext>
            </a:extLst>
          </p:cNvPr>
          <p:cNvPicPr>
            <a:picLocks noChangeAspect="1"/>
          </p:cNvPicPr>
          <p:nvPr/>
        </p:nvPicPr>
        <p:blipFill>
          <a:blip r:embed="rId4"/>
          <a:stretch>
            <a:fillRect/>
          </a:stretch>
        </p:blipFill>
        <p:spPr>
          <a:xfrm>
            <a:off x="8107087" y="1029320"/>
            <a:ext cx="3677543" cy="1757887"/>
          </a:xfrm>
          <a:prstGeom prst="rect">
            <a:avLst/>
          </a:prstGeom>
          <a:ln>
            <a:noFill/>
          </a:ln>
          <a:effectLst>
            <a:softEdge rad="112500"/>
          </a:effectLst>
        </p:spPr>
      </p:pic>
      <p:sp>
        <p:nvSpPr>
          <p:cNvPr id="7" name="Slide Number Placeholder 2">
            <a:extLst>
              <a:ext uri="{FF2B5EF4-FFF2-40B4-BE49-F238E27FC236}">
                <a16:creationId xmlns:a16="http://schemas.microsoft.com/office/drawing/2014/main" id="{ECE1CCD7-B0A4-4F62-47B1-AA7015E2E7AB}"/>
              </a:ext>
            </a:extLst>
          </p:cNvPr>
          <p:cNvSpPr txBox="1">
            <a:spLocks/>
          </p:cNvSpPr>
          <p:nvPr/>
        </p:nvSpPr>
        <p:spPr>
          <a:xfrm>
            <a:off x="10680126" y="471076"/>
            <a:ext cx="911963" cy="480364"/>
          </a:xfrm>
          <a:prstGeom prst="rect">
            <a:avLst/>
          </a:prstGeom>
        </p:spPr>
        <p:txBody>
          <a:bodyPr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6D22F896-40B5-4ADD-8801-0D06FADFA095}" type="slidenum">
              <a:rPr lang="fr-FR" sz="3200" b="1" smtClean="0">
                <a:solidFill>
                  <a:schemeClr val="bg2"/>
                </a:solidFill>
              </a:rPr>
              <a:pPr>
                <a:lnSpc>
                  <a:spcPct val="90000"/>
                </a:lnSpc>
                <a:spcAft>
                  <a:spcPts val="600"/>
                </a:spcAft>
              </a:pPr>
              <a:t>10</a:t>
            </a:fld>
            <a:endParaRPr lang="fr-FR" sz="3200" b="1" dirty="0">
              <a:solidFill>
                <a:schemeClr val="bg2"/>
              </a:solidFill>
            </a:endParaRPr>
          </a:p>
        </p:txBody>
      </p:sp>
    </p:spTree>
    <p:extLst>
      <p:ext uri="{BB962C8B-B14F-4D97-AF65-F5344CB8AC3E}">
        <p14:creationId xmlns:p14="http://schemas.microsoft.com/office/powerpoint/2010/main" val="336352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A39FBE-3DC4-DD64-8DE7-B5E9E4D56B33}"/>
              </a:ext>
            </a:extLst>
          </p:cNvPr>
          <p:cNvSpPr>
            <a:spLocks noGrp="1"/>
          </p:cNvSpPr>
          <p:nvPr>
            <p:ph type="title"/>
          </p:nvPr>
        </p:nvSpPr>
        <p:spPr>
          <a:xfrm>
            <a:off x="548638" y="153778"/>
            <a:ext cx="11094723" cy="1207457"/>
          </a:xfrm>
        </p:spPr>
        <p:txBody>
          <a:bodyPr anchor="t">
            <a:normAutofit/>
          </a:bodyPr>
          <a:lstStyle/>
          <a:p>
            <a:r>
              <a:rPr lang="fr-FR" sz="3200" noProof="0" dirty="0"/>
              <a:t>Identification du nombre de clusters K-</a:t>
            </a:r>
            <a:r>
              <a:rPr lang="fr-FR" sz="3200" noProof="0" dirty="0" err="1"/>
              <a:t>Means</a:t>
            </a:r>
            <a:endParaRPr lang="fr-FR" sz="3200" noProof="0" dirty="0"/>
          </a:p>
        </p:txBody>
      </p:sp>
      <p:sp>
        <p:nvSpPr>
          <p:cNvPr id="4" name="Slide Number Placeholder 3">
            <a:extLst>
              <a:ext uri="{FF2B5EF4-FFF2-40B4-BE49-F238E27FC236}">
                <a16:creationId xmlns:a16="http://schemas.microsoft.com/office/drawing/2014/main" id="{4DA7CC66-6AE4-881A-4115-D7B034F29BE1}"/>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11</a:t>
            </a:fld>
            <a:endParaRPr lang="fr-FR" noProof="0" dirty="0"/>
          </a:p>
        </p:txBody>
      </p:sp>
      <p:pic>
        <p:nvPicPr>
          <p:cNvPr id="3" name="Image 2">
            <a:extLst>
              <a:ext uri="{FF2B5EF4-FFF2-40B4-BE49-F238E27FC236}">
                <a16:creationId xmlns:a16="http://schemas.microsoft.com/office/drawing/2014/main" id="{3353D687-133F-78C0-E368-E637BF3133AE}"/>
              </a:ext>
            </a:extLst>
          </p:cNvPr>
          <p:cNvPicPr>
            <a:picLocks noChangeAspect="1"/>
          </p:cNvPicPr>
          <p:nvPr/>
        </p:nvPicPr>
        <p:blipFill>
          <a:blip r:embed="rId2"/>
          <a:stretch>
            <a:fillRect/>
          </a:stretch>
        </p:blipFill>
        <p:spPr>
          <a:xfrm>
            <a:off x="472438" y="1361235"/>
            <a:ext cx="5296639" cy="3353268"/>
          </a:xfrm>
          <a:prstGeom prst="rect">
            <a:avLst/>
          </a:prstGeom>
        </p:spPr>
      </p:pic>
      <p:sp>
        <p:nvSpPr>
          <p:cNvPr id="6" name="Flèche : droite 5">
            <a:extLst>
              <a:ext uri="{FF2B5EF4-FFF2-40B4-BE49-F238E27FC236}">
                <a16:creationId xmlns:a16="http://schemas.microsoft.com/office/drawing/2014/main" id="{DF2C34AD-BBB4-350F-8E03-0ABD4D0B1698}"/>
              </a:ext>
            </a:extLst>
          </p:cNvPr>
          <p:cNvSpPr/>
          <p:nvPr/>
        </p:nvSpPr>
        <p:spPr>
          <a:xfrm rot="7491339">
            <a:off x="1831424" y="2667545"/>
            <a:ext cx="752475" cy="1832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4D436B7-2E78-2186-0DB1-63B708314336}"/>
              </a:ext>
            </a:extLst>
          </p:cNvPr>
          <p:cNvSpPr txBox="1"/>
          <p:nvPr/>
        </p:nvSpPr>
        <p:spPr>
          <a:xfrm>
            <a:off x="2381250" y="2124075"/>
            <a:ext cx="1866900" cy="369332"/>
          </a:xfrm>
          <a:prstGeom prst="rect">
            <a:avLst/>
          </a:prstGeom>
          <a:noFill/>
        </p:spPr>
        <p:txBody>
          <a:bodyPr wrap="square" rtlCol="0">
            <a:spAutoFit/>
          </a:bodyPr>
          <a:lstStyle/>
          <a:p>
            <a:r>
              <a:rPr lang="fr-FR" dirty="0">
                <a:solidFill>
                  <a:schemeClr val="bg2"/>
                </a:solidFill>
              </a:rPr>
              <a:t>8 Clusters</a:t>
            </a:r>
          </a:p>
        </p:txBody>
      </p:sp>
      <p:pic>
        <p:nvPicPr>
          <p:cNvPr id="11" name="Image 10">
            <a:extLst>
              <a:ext uri="{FF2B5EF4-FFF2-40B4-BE49-F238E27FC236}">
                <a16:creationId xmlns:a16="http://schemas.microsoft.com/office/drawing/2014/main" id="{95A0FB60-6404-9434-87A3-2D99764B22E7}"/>
              </a:ext>
            </a:extLst>
          </p:cNvPr>
          <p:cNvPicPr>
            <a:picLocks noChangeAspect="1"/>
          </p:cNvPicPr>
          <p:nvPr/>
        </p:nvPicPr>
        <p:blipFill>
          <a:blip r:embed="rId3"/>
          <a:stretch>
            <a:fillRect/>
          </a:stretch>
        </p:blipFill>
        <p:spPr>
          <a:xfrm>
            <a:off x="7393310" y="2398057"/>
            <a:ext cx="3982006" cy="2333951"/>
          </a:xfrm>
          <a:prstGeom prst="rect">
            <a:avLst/>
          </a:prstGeom>
          <a:ln>
            <a:noFill/>
          </a:ln>
          <a:effectLst>
            <a:softEdge rad="112500"/>
          </a:effectLst>
        </p:spPr>
      </p:pic>
    </p:spTree>
    <p:extLst>
      <p:ext uri="{BB962C8B-B14F-4D97-AF65-F5344CB8AC3E}">
        <p14:creationId xmlns:p14="http://schemas.microsoft.com/office/powerpoint/2010/main" val="349015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9EDEE-55A0-A129-09BD-7C089570AD7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7EEB26-6179-0BD5-08A9-D8897AB1EC64}"/>
              </a:ext>
            </a:extLst>
          </p:cNvPr>
          <p:cNvSpPr>
            <a:spLocks noGrp="1"/>
          </p:cNvSpPr>
          <p:nvPr>
            <p:ph type="title"/>
          </p:nvPr>
        </p:nvSpPr>
        <p:spPr>
          <a:xfrm>
            <a:off x="548638" y="153778"/>
            <a:ext cx="11094723" cy="1207457"/>
          </a:xfrm>
        </p:spPr>
        <p:txBody>
          <a:bodyPr anchor="t">
            <a:normAutofit/>
          </a:bodyPr>
          <a:lstStyle/>
          <a:p>
            <a:r>
              <a:rPr lang="fr-FR" sz="3200" noProof="0"/>
              <a:t>Regroupement des clusters K-Means</a:t>
            </a:r>
            <a:endParaRPr lang="fr-FR" sz="3200" noProof="0" dirty="0"/>
          </a:p>
        </p:txBody>
      </p:sp>
      <p:sp>
        <p:nvSpPr>
          <p:cNvPr id="4" name="Slide Number Placeholder 3">
            <a:extLst>
              <a:ext uri="{FF2B5EF4-FFF2-40B4-BE49-F238E27FC236}">
                <a16:creationId xmlns:a16="http://schemas.microsoft.com/office/drawing/2014/main" id="{1B1AC05E-2A4D-DB33-7103-A6EDB4887CC0}"/>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12</a:t>
            </a:fld>
            <a:endParaRPr lang="fr-FR" noProof="0" dirty="0"/>
          </a:p>
        </p:txBody>
      </p:sp>
      <p:pic>
        <p:nvPicPr>
          <p:cNvPr id="9" name="Image 8">
            <a:extLst>
              <a:ext uri="{FF2B5EF4-FFF2-40B4-BE49-F238E27FC236}">
                <a16:creationId xmlns:a16="http://schemas.microsoft.com/office/drawing/2014/main" id="{9256BA45-AE4F-A1EE-CD98-A7ECD351F86A}"/>
              </a:ext>
            </a:extLst>
          </p:cNvPr>
          <p:cNvPicPr>
            <a:picLocks noChangeAspect="1"/>
          </p:cNvPicPr>
          <p:nvPr/>
        </p:nvPicPr>
        <p:blipFill>
          <a:blip r:embed="rId2"/>
          <a:srcRect l="22005" r="6129" b="-1"/>
          <a:stretch>
            <a:fillRect/>
          </a:stretch>
        </p:blipFill>
        <p:spPr>
          <a:xfrm>
            <a:off x="6222836" y="1361235"/>
            <a:ext cx="4741721" cy="4701121"/>
          </a:xfrm>
          <a:prstGeom prst="rect">
            <a:avLst/>
          </a:prstGeom>
          <a:ln>
            <a:noFill/>
          </a:ln>
          <a:effectLst>
            <a:softEdge rad="508000"/>
          </a:effectLst>
        </p:spPr>
      </p:pic>
      <p:pic>
        <p:nvPicPr>
          <p:cNvPr id="7" name="Image 6">
            <a:extLst>
              <a:ext uri="{FF2B5EF4-FFF2-40B4-BE49-F238E27FC236}">
                <a16:creationId xmlns:a16="http://schemas.microsoft.com/office/drawing/2014/main" id="{9F828717-4D71-14F1-904D-B68C97456C19}"/>
              </a:ext>
            </a:extLst>
          </p:cNvPr>
          <p:cNvPicPr>
            <a:picLocks noChangeAspect="1"/>
          </p:cNvPicPr>
          <p:nvPr/>
        </p:nvPicPr>
        <p:blipFill>
          <a:blip r:embed="rId3"/>
          <a:stretch>
            <a:fillRect/>
          </a:stretch>
        </p:blipFill>
        <p:spPr>
          <a:xfrm>
            <a:off x="148462" y="1498169"/>
            <a:ext cx="5820703" cy="4263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775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6A38F-2E54-B8C3-32D6-B82FBE55ABB7}"/>
              </a:ext>
            </a:extLst>
          </p:cNvPr>
          <p:cNvSpPr>
            <a:spLocks noGrp="1"/>
          </p:cNvSpPr>
          <p:nvPr>
            <p:ph type="title"/>
          </p:nvPr>
        </p:nvSpPr>
        <p:spPr>
          <a:xfrm>
            <a:off x="548638" y="167901"/>
            <a:ext cx="11094723" cy="727347"/>
          </a:xfrm>
        </p:spPr>
        <p:txBody>
          <a:bodyPr/>
          <a:lstStyle/>
          <a:p>
            <a:r>
              <a:rPr lang="fr-FR" sz="3200" noProof="0" dirty="0"/>
              <a:t>Les pays candidats :</a:t>
            </a:r>
          </a:p>
        </p:txBody>
      </p:sp>
      <p:sp>
        <p:nvSpPr>
          <p:cNvPr id="4" name="Slide Number Placeholder 3">
            <a:extLst>
              <a:ext uri="{FF2B5EF4-FFF2-40B4-BE49-F238E27FC236}">
                <a16:creationId xmlns:a16="http://schemas.microsoft.com/office/drawing/2014/main" id="{769D3F4C-B10B-EE9D-B346-6E864569848A}"/>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13</a:t>
            </a:fld>
            <a:endParaRPr lang="fr-FR" noProof="0" dirty="0"/>
          </a:p>
        </p:txBody>
      </p:sp>
      <p:pic>
        <p:nvPicPr>
          <p:cNvPr id="11" name="Image 10">
            <a:extLst>
              <a:ext uri="{FF2B5EF4-FFF2-40B4-BE49-F238E27FC236}">
                <a16:creationId xmlns:a16="http://schemas.microsoft.com/office/drawing/2014/main" id="{0168103A-2FC2-156F-A258-4CEDEE62B5A7}"/>
              </a:ext>
            </a:extLst>
          </p:cNvPr>
          <p:cNvPicPr>
            <a:picLocks noChangeAspect="1"/>
          </p:cNvPicPr>
          <p:nvPr/>
        </p:nvPicPr>
        <p:blipFill>
          <a:blip r:embed="rId2"/>
          <a:stretch>
            <a:fillRect/>
          </a:stretch>
        </p:blipFill>
        <p:spPr>
          <a:xfrm>
            <a:off x="1557769" y="2452122"/>
            <a:ext cx="9774955" cy="3465911"/>
          </a:xfrm>
          <a:solidFill>
            <a:schemeClr val="accent4">
              <a:alpha val="18000"/>
            </a:schemeClr>
          </a:solidFill>
          <a:ln/>
        </p:spPr>
      </p:pic>
      <p:pic>
        <p:nvPicPr>
          <p:cNvPr id="2050" name="Picture 2" descr="Poulet fermier ( environ 1.8 kg ) - 1 u - La Ferme De Prébenoît - Locavor.fr">
            <a:extLst>
              <a:ext uri="{FF2B5EF4-FFF2-40B4-BE49-F238E27FC236}">
                <a16:creationId xmlns:a16="http://schemas.microsoft.com/office/drawing/2014/main" id="{6CF19125-BC9D-3D59-A877-2306B45C3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93" y="4185077"/>
            <a:ext cx="2563910" cy="1435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1B7DC61-0652-F8DF-97D5-8C7E0C5D7AA2}"/>
              </a:ext>
            </a:extLst>
          </p:cNvPr>
          <p:cNvSpPr/>
          <p:nvPr/>
        </p:nvSpPr>
        <p:spPr>
          <a:xfrm>
            <a:off x="1460842" y="4585957"/>
            <a:ext cx="9697133" cy="248055"/>
          </a:xfrm>
          <a:solidFill>
            <a:schemeClr val="accent4">
              <a:alpha val="1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5F6C7842-6820-C0E4-4EB5-8095A1ED05B6}"/>
              </a:ext>
            </a:extLst>
          </p:cNvPr>
          <p:cNvSpPr/>
          <p:nvPr/>
        </p:nvSpPr>
        <p:spPr>
          <a:xfrm>
            <a:off x="1421930" y="5095699"/>
            <a:ext cx="9697133" cy="248055"/>
          </a:xfrm>
          <a:solidFill>
            <a:schemeClr val="accent4">
              <a:alpha val="1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CAF8D48-2A5E-CE8F-A16A-D21871B42927}"/>
              </a:ext>
            </a:extLst>
          </p:cNvPr>
          <p:cNvSpPr txBox="1"/>
          <p:nvPr/>
        </p:nvSpPr>
        <p:spPr>
          <a:xfrm>
            <a:off x="623133" y="1469527"/>
            <a:ext cx="10945732" cy="2308324"/>
          </a:xfrm>
          <a:prstGeom prst="rect">
            <a:avLst/>
          </a:prstGeom>
          <a:noFill/>
        </p:spPr>
        <p:txBody>
          <a:bodyPr wrap="square">
            <a:spAutoFit/>
          </a:bodyPr>
          <a:lstStyle/>
          <a:p>
            <a:pPr algn="l" latinLnBrk="1">
              <a:buNone/>
            </a:pPr>
            <a:r>
              <a:rPr lang="fr-FR" b="1" i="0" dirty="0">
                <a:solidFill>
                  <a:schemeClr val="bg2"/>
                </a:solidFill>
                <a:effectLst/>
                <a:latin typeface="menlo"/>
              </a:rPr>
              <a:t>Cluster 2</a:t>
            </a:r>
          </a:p>
          <a:p>
            <a:pPr latinLnBrk="1"/>
            <a:r>
              <a:rPr lang="fr-FR" b="0" i="0" dirty="0">
                <a:solidFill>
                  <a:schemeClr val="bg2"/>
                </a:solidFill>
                <a:effectLst/>
                <a:latin typeface="menlo"/>
              </a:rPr>
              <a:t>'Allemagne</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'Japon</a:t>
            </a:r>
            <a:r>
              <a:rPr lang="fr-FR" dirty="0">
                <a:solidFill>
                  <a:schemeClr val="bg2"/>
                </a:solidFill>
                <a:latin typeface="menlo"/>
              </a:rPr>
              <a:t>'</a:t>
            </a:r>
            <a:endParaRPr lang="fr-FR" b="0" i="0" dirty="0">
              <a:solidFill>
                <a:schemeClr val="bg2"/>
              </a:solidFill>
              <a:effectLst/>
              <a:latin typeface="menlo"/>
            </a:endParaRPr>
          </a:p>
          <a:p>
            <a:pPr latinLnBrk="1"/>
            <a:r>
              <a:rPr lang="fr-FR" dirty="0">
                <a:solidFill>
                  <a:schemeClr val="bg2"/>
                </a:solidFill>
                <a:latin typeface="menlo"/>
              </a:rPr>
              <a:t>'</a:t>
            </a:r>
            <a:r>
              <a:rPr lang="fr-FR" b="0" i="0" dirty="0">
                <a:solidFill>
                  <a:schemeClr val="bg2"/>
                </a:solidFill>
                <a:effectLst/>
                <a:latin typeface="menlo"/>
              </a:rPr>
              <a:t>Royaume-Uni de Grande-Bretagne et d'Irlande du Nord</a:t>
            </a:r>
            <a:r>
              <a:rPr lang="fr-FR" dirty="0">
                <a:solidFill>
                  <a:schemeClr val="bg2"/>
                </a:solidFill>
                <a:latin typeface="menlo"/>
              </a:rPr>
              <a:t> '</a:t>
            </a:r>
            <a:endParaRPr lang="fr-FR" b="0" i="0" dirty="0">
              <a:solidFill>
                <a:schemeClr val="bg2"/>
              </a:solidFill>
              <a:effectLst/>
              <a:latin typeface="menlo"/>
            </a:endParaRPr>
          </a:p>
          <a:p>
            <a:pPr latinLnBrk="1"/>
            <a:r>
              <a:rPr lang="fr-FR" b="0" i="0" dirty="0">
                <a:solidFill>
                  <a:schemeClr val="bg2"/>
                </a:solidFill>
                <a:effectLst/>
                <a:latin typeface="menlo"/>
              </a:rPr>
              <a:t>'France</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'Brésil</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'Fédération de Russie</a:t>
            </a:r>
            <a:r>
              <a:rPr lang="fr-FR" dirty="0">
                <a:solidFill>
                  <a:schemeClr val="bg2"/>
                </a:solidFill>
                <a:latin typeface="menlo"/>
              </a:rPr>
              <a:t>'</a:t>
            </a:r>
            <a:endParaRPr lang="fr-FR" b="0" i="0" dirty="0">
              <a:solidFill>
                <a:schemeClr val="bg2"/>
              </a:solidFill>
              <a:effectLst/>
              <a:latin typeface="menlo"/>
            </a:endParaRPr>
          </a:p>
          <a:p>
            <a:pPr algn="l" latinLnBrk="1">
              <a:buNone/>
            </a:pPr>
            <a:r>
              <a:rPr lang="fr-FR" b="0" i="0" dirty="0">
                <a:solidFill>
                  <a:schemeClr val="bg2"/>
                </a:solidFill>
                <a:effectLst/>
                <a:latin typeface="menlo"/>
              </a:rPr>
              <a:t>'Mexique'</a:t>
            </a:r>
          </a:p>
        </p:txBody>
      </p:sp>
      <p:grpSp>
        <p:nvGrpSpPr>
          <p:cNvPr id="13" name="Groupe 12">
            <a:extLst>
              <a:ext uri="{FF2B5EF4-FFF2-40B4-BE49-F238E27FC236}">
                <a16:creationId xmlns:a16="http://schemas.microsoft.com/office/drawing/2014/main" id="{D625BBAE-7D3B-49BE-C75C-96CFB0A7D4EE}"/>
              </a:ext>
            </a:extLst>
          </p:cNvPr>
          <p:cNvGrpSpPr/>
          <p:nvPr/>
        </p:nvGrpSpPr>
        <p:grpSpPr>
          <a:xfrm>
            <a:off x="646756" y="2747716"/>
            <a:ext cx="883578" cy="30539"/>
            <a:chOff x="2352782" y="5095699"/>
            <a:chExt cx="883578" cy="30539"/>
          </a:xfrm>
        </p:grpSpPr>
        <p:cxnSp>
          <p:nvCxnSpPr>
            <p:cNvPr id="8" name="Connecteur droit 7">
              <a:extLst>
                <a:ext uri="{FF2B5EF4-FFF2-40B4-BE49-F238E27FC236}">
                  <a16:creationId xmlns:a16="http://schemas.microsoft.com/office/drawing/2014/main" id="{B3FF4B3B-4F85-2095-CB91-3812014C984C}"/>
                </a:ext>
              </a:extLst>
            </p:cNvPr>
            <p:cNvCxnSpPr/>
            <p:nvPr/>
          </p:nvCxnSpPr>
          <p:spPr>
            <a:xfrm>
              <a:off x="2352782" y="5095699"/>
              <a:ext cx="883578" cy="0"/>
            </a:xfrm>
            <a:prstGeom prst="line">
              <a:avLst/>
            </a:prstGeom>
          </p:spPr>
          <p:style>
            <a:lnRef idx="3">
              <a:schemeClr val="dk1"/>
            </a:lnRef>
            <a:fillRef idx="0">
              <a:schemeClr val="dk1"/>
            </a:fillRef>
            <a:effectRef idx="2">
              <a:schemeClr val="dk1"/>
            </a:effectRef>
            <a:fontRef idx="minor">
              <a:schemeClr val="tx1"/>
            </a:fontRef>
          </p:style>
        </p:cxnSp>
        <p:cxnSp>
          <p:nvCxnSpPr>
            <p:cNvPr id="10" name="Connecteur droit 9">
              <a:extLst>
                <a:ext uri="{FF2B5EF4-FFF2-40B4-BE49-F238E27FC236}">
                  <a16:creationId xmlns:a16="http://schemas.microsoft.com/office/drawing/2014/main" id="{0AFED641-21B2-3A2F-DAB9-6864BFA7BE40}"/>
                </a:ext>
              </a:extLst>
            </p:cNvPr>
            <p:cNvCxnSpPr/>
            <p:nvPr/>
          </p:nvCxnSpPr>
          <p:spPr>
            <a:xfrm>
              <a:off x="2352782" y="5126238"/>
              <a:ext cx="883578" cy="0"/>
            </a:xfrm>
            <a:prstGeom prst="line">
              <a:avLst/>
            </a:prstGeom>
          </p:spPr>
          <p:style>
            <a:lnRef idx="3">
              <a:schemeClr val="dk1"/>
            </a:lnRef>
            <a:fillRef idx="0">
              <a:schemeClr val="dk1"/>
            </a:fillRef>
            <a:effectRef idx="2">
              <a:schemeClr val="dk1"/>
            </a:effectRef>
            <a:fontRef idx="minor">
              <a:schemeClr val="tx1"/>
            </a:fontRef>
          </p:style>
        </p:cxnSp>
      </p:grpSp>
      <p:grpSp>
        <p:nvGrpSpPr>
          <p:cNvPr id="18" name="Groupe 17">
            <a:extLst>
              <a:ext uri="{FF2B5EF4-FFF2-40B4-BE49-F238E27FC236}">
                <a16:creationId xmlns:a16="http://schemas.microsoft.com/office/drawing/2014/main" id="{3485C5A8-C64B-A36C-8D25-01E3196C22E8}"/>
              </a:ext>
            </a:extLst>
          </p:cNvPr>
          <p:cNvGrpSpPr/>
          <p:nvPr/>
        </p:nvGrpSpPr>
        <p:grpSpPr>
          <a:xfrm>
            <a:off x="653627" y="3281973"/>
            <a:ext cx="2089407" cy="48411"/>
            <a:chOff x="2352782" y="5095699"/>
            <a:chExt cx="883578" cy="30539"/>
          </a:xfrm>
        </p:grpSpPr>
        <p:cxnSp>
          <p:nvCxnSpPr>
            <p:cNvPr id="19" name="Connecteur droit 18">
              <a:extLst>
                <a:ext uri="{FF2B5EF4-FFF2-40B4-BE49-F238E27FC236}">
                  <a16:creationId xmlns:a16="http://schemas.microsoft.com/office/drawing/2014/main" id="{A902A8DF-CBCB-54B1-34F2-A9ABDE171E08}"/>
                </a:ext>
              </a:extLst>
            </p:cNvPr>
            <p:cNvCxnSpPr/>
            <p:nvPr/>
          </p:nvCxnSpPr>
          <p:spPr>
            <a:xfrm>
              <a:off x="2352782" y="5095699"/>
              <a:ext cx="883578" cy="0"/>
            </a:xfrm>
            <a:prstGeom prst="line">
              <a:avLst/>
            </a:prstGeom>
          </p:spPr>
          <p:style>
            <a:lnRef idx="3">
              <a:schemeClr val="dk1"/>
            </a:lnRef>
            <a:fillRef idx="0">
              <a:schemeClr val="dk1"/>
            </a:fillRef>
            <a:effectRef idx="2">
              <a:schemeClr val="dk1"/>
            </a:effectRef>
            <a:fontRef idx="minor">
              <a:schemeClr val="tx1"/>
            </a:fontRef>
          </p:style>
        </p:cxnSp>
        <p:cxnSp>
          <p:nvCxnSpPr>
            <p:cNvPr id="20" name="Connecteur droit 19">
              <a:extLst>
                <a:ext uri="{FF2B5EF4-FFF2-40B4-BE49-F238E27FC236}">
                  <a16:creationId xmlns:a16="http://schemas.microsoft.com/office/drawing/2014/main" id="{3D3BD234-DF3F-1317-C68F-E37B25987F36}"/>
                </a:ext>
              </a:extLst>
            </p:cNvPr>
            <p:cNvCxnSpPr/>
            <p:nvPr/>
          </p:nvCxnSpPr>
          <p:spPr>
            <a:xfrm>
              <a:off x="2352782" y="5126238"/>
              <a:ext cx="883578"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84263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D60B-8B19-52A7-BC83-3566A4C836A1}"/>
              </a:ext>
            </a:extLst>
          </p:cNvPr>
          <p:cNvSpPr>
            <a:spLocks noGrp="1"/>
          </p:cNvSpPr>
          <p:nvPr>
            <p:ph type="title"/>
          </p:nvPr>
        </p:nvSpPr>
        <p:spPr>
          <a:xfrm>
            <a:off x="444807" y="1049447"/>
            <a:ext cx="5910270" cy="5094386"/>
          </a:xfrm>
        </p:spPr>
        <p:txBody>
          <a:bodyPr/>
          <a:lstStyle/>
          <a:p>
            <a:r>
              <a:rPr lang="fr-FR" noProof="0" dirty="0"/>
              <a:t>Merci</a:t>
            </a:r>
          </a:p>
        </p:txBody>
      </p:sp>
      <p:sp>
        <p:nvSpPr>
          <p:cNvPr id="3" name="Content Placeholder 2">
            <a:extLst>
              <a:ext uri="{FF2B5EF4-FFF2-40B4-BE49-F238E27FC236}">
                <a16:creationId xmlns:a16="http://schemas.microsoft.com/office/drawing/2014/main" id="{55DC562B-F0B2-3D1D-DD60-885359F1EA5D}"/>
              </a:ext>
            </a:extLst>
          </p:cNvPr>
          <p:cNvSpPr>
            <a:spLocks noGrp="1"/>
          </p:cNvSpPr>
          <p:nvPr>
            <p:ph sz="quarter" idx="10"/>
          </p:nvPr>
        </p:nvSpPr>
        <p:spPr>
          <a:xfrm>
            <a:off x="6355077" y="1049447"/>
            <a:ext cx="4922837" cy="5094386"/>
          </a:xfrm>
        </p:spPr>
        <p:txBody>
          <a:bodyPr/>
          <a:lstStyle/>
          <a:p>
            <a:r>
              <a:rPr lang="fr-FR" noProof="0" dirty="0"/>
              <a:t>Romain RAMAT</a:t>
            </a:r>
          </a:p>
          <a:p>
            <a:r>
              <a:rPr lang="fr-FR" noProof="0" dirty="0" err="1"/>
              <a:t>OpenclassRoom</a:t>
            </a:r>
            <a:endParaRPr lang="fr-FR" noProof="0" dirty="0"/>
          </a:p>
        </p:txBody>
      </p:sp>
      <p:pic>
        <p:nvPicPr>
          <p:cNvPr id="6156" name="Picture 12" descr="Boutique - .Poule Gauloise dorée">
            <a:extLst>
              <a:ext uri="{FF2B5EF4-FFF2-40B4-BE49-F238E27FC236}">
                <a16:creationId xmlns:a16="http://schemas.microsoft.com/office/drawing/2014/main" id="{7EAE2B7A-5327-AF5B-0A3E-B95225B39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21" y="1332838"/>
            <a:ext cx="2114550" cy="1714500"/>
          </a:xfrm>
          <a:prstGeom prst="rect">
            <a:avLst/>
          </a:prstGeom>
          <a:ln>
            <a:noFill/>
          </a:ln>
          <a:effectLst>
            <a:softEdge rad="215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1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4B515DA-B5BA-1D54-0138-5A9DBF40B1D4}"/>
              </a:ext>
            </a:extLst>
          </p:cNvPr>
          <p:cNvSpPr>
            <a:spLocks noGrp="1"/>
          </p:cNvSpPr>
          <p:nvPr>
            <p:ph type="title"/>
          </p:nvPr>
        </p:nvSpPr>
        <p:spPr>
          <a:xfrm>
            <a:off x="566726" y="757507"/>
            <a:ext cx="11094723" cy="1207457"/>
          </a:xfrm>
        </p:spPr>
        <p:txBody>
          <a:bodyPr anchor="t">
            <a:normAutofit/>
          </a:bodyPr>
          <a:lstStyle/>
          <a:p>
            <a:r>
              <a:rPr lang="fr-FR" noProof="0" dirty="0"/>
              <a:t>agenda</a:t>
            </a:r>
          </a:p>
        </p:txBody>
      </p:sp>
      <p:sp>
        <p:nvSpPr>
          <p:cNvPr id="4" name="Slide Number Placeholder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2</a:t>
            </a:fld>
            <a:endParaRPr lang="fr-FR" noProof="0" dirty="0"/>
          </a:p>
        </p:txBody>
      </p:sp>
      <p:pic>
        <p:nvPicPr>
          <p:cNvPr id="5122" name="Picture 2" descr="L'univers de la basse-cour">
            <a:extLst>
              <a:ext uri="{FF2B5EF4-FFF2-40B4-BE49-F238E27FC236}">
                <a16:creationId xmlns:a16="http://schemas.microsoft.com/office/drawing/2014/main" id="{536D79E7-3D11-8612-36BE-DADED46603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489" y="1620838"/>
            <a:ext cx="5063613" cy="3967162"/>
          </a:xfrm>
          <a:prstGeom prst="rect">
            <a:avLst/>
          </a:prstGeom>
          <a:ln>
            <a:noFill/>
          </a:ln>
          <a:effectLst>
            <a:softEdge rad="317500"/>
          </a:effectLst>
        </p:spPr>
      </p:pic>
      <p:sp>
        <p:nvSpPr>
          <p:cNvPr id="14" name="Content Placeholder 13">
            <a:extLst>
              <a:ext uri="{FF2B5EF4-FFF2-40B4-BE49-F238E27FC236}">
                <a16:creationId xmlns:a16="http://schemas.microsoft.com/office/drawing/2014/main" id="{61E1C258-AF5E-ED50-CD59-2A56B80D3647}"/>
              </a:ext>
            </a:extLst>
          </p:cNvPr>
          <p:cNvSpPr>
            <a:spLocks noGrp="1"/>
          </p:cNvSpPr>
          <p:nvPr>
            <p:ph sz="quarter" idx="10"/>
          </p:nvPr>
        </p:nvSpPr>
        <p:spPr>
          <a:xfrm>
            <a:off x="6114087" y="1785938"/>
            <a:ext cx="5586424" cy="3967795"/>
          </a:xfrm>
        </p:spPr>
        <p:txBody>
          <a:bodyPr>
            <a:normAutofit/>
          </a:bodyPr>
          <a:lstStyle/>
          <a:p>
            <a:pPr marL="457200" indent="-457200">
              <a:buFont typeface="+mj-lt"/>
              <a:buAutoNum type="arabicPeriod"/>
            </a:pPr>
            <a:r>
              <a:rPr lang="fr-FR" noProof="0" dirty="0"/>
              <a:t>Sélection des critères</a:t>
            </a:r>
          </a:p>
          <a:p>
            <a:pPr marL="457200" indent="-457200">
              <a:buFont typeface="+mj-lt"/>
              <a:buAutoNum type="arabicPeriod"/>
            </a:pPr>
            <a:r>
              <a:rPr lang="fr-FR" noProof="0" dirty="0"/>
              <a:t>Analyse des composantes clés</a:t>
            </a:r>
          </a:p>
          <a:p>
            <a:pPr marL="457200" indent="-457200">
              <a:buFont typeface="+mj-lt"/>
              <a:buAutoNum type="arabicPeriod"/>
            </a:pPr>
            <a:r>
              <a:rPr lang="fr-FR" dirty="0"/>
              <a:t>Classification Hiérarchique Ascendante</a:t>
            </a:r>
            <a:endParaRPr lang="fr-FR" noProof="0" dirty="0"/>
          </a:p>
          <a:p>
            <a:pPr marL="457200" indent="-457200">
              <a:buFont typeface="+mj-lt"/>
              <a:buAutoNum type="arabicPeriod"/>
            </a:pPr>
            <a:r>
              <a:rPr lang="fr-FR" dirty="0"/>
              <a:t>Sélection des clusters K-Moyens</a:t>
            </a:r>
            <a:endParaRPr lang="fr-FR" noProof="0" dirty="0"/>
          </a:p>
          <a:p>
            <a:pPr marL="457200" indent="-457200">
              <a:buFont typeface="+mj-lt"/>
              <a:buAutoNum type="arabicPeriod"/>
            </a:pPr>
            <a:r>
              <a:rPr lang="fr-FR" noProof="0" dirty="0"/>
              <a:t>Conclusions</a:t>
            </a:r>
          </a:p>
        </p:txBody>
      </p:sp>
    </p:spTree>
    <p:extLst>
      <p:ext uri="{BB962C8B-B14F-4D97-AF65-F5344CB8AC3E}">
        <p14:creationId xmlns:p14="http://schemas.microsoft.com/office/powerpoint/2010/main" val="208136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83005-6806-C93D-146B-7170E753BB6D}"/>
              </a:ext>
            </a:extLst>
          </p:cNvPr>
          <p:cNvSpPr>
            <a:spLocks noGrp="1"/>
          </p:cNvSpPr>
          <p:nvPr>
            <p:ph type="title"/>
          </p:nvPr>
        </p:nvSpPr>
        <p:spPr>
          <a:xfrm>
            <a:off x="511689" y="161295"/>
            <a:ext cx="10369999" cy="577277"/>
          </a:xfrm>
        </p:spPr>
        <p:txBody>
          <a:bodyPr/>
          <a:lstStyle/>
          <a:p>
            <a:r>
              <a:rPr lang="fr-FR" noProof="0" dirty="0" err="1"/>
              <a:t>Pestel</a:t>
            </a:r>
            <a:r>
              <a:rPr lang="fr-FR" noProof="0" dirty="0"/>
              <a:t> – 12 Variables clés (source FOA)</a:t>
            </a:r>
          </a:p>
        </p:txBody>
      </p:sp>
      <p:sp>
        <p:nvSpPr>
          <p:cNvPr id="3" name="Slide Number Placeholder 2">
            <a:extLst>
              <a:ext uri="{FF2B5EF4-FFF2-40B4-BE49-F238E27FC236}">
                <a16:creationId xmlns:a16="http://schemas.microsoft.com/office/drawing/2014/main" id="{D4FD055C-9390-5B99-3A56-16D5ABAC3765}"/>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3</a:t>
            </a:fld>
            <a:endParaRPr lang="fr-FR" noProof="0" dirty="0"/>
          </a:p>
        </p:txBody>
      </p:sp>
      <p:sp>
        <p:nvSpPr>
          <p:cNvPr id="5" name="ZoneTexte 4">
            <a:extLst>
              <a:ext uri="{FF2B5EF4-FFF2-40B4-BE49-F238E27FC236}">
                <a16:creationId xmlns:a16="http://schemas.microsoft.com/office/drawing/2014/main" id="{4B0299AC-CAD3-AAA9-6657-B3CA4E68B5FC}"/>
              </a:ext>
            </a:extLst>
          </p:cNvPr>
          <p:cNvSpPr txBox="1"/>
          <p:nvPr/>
        </p:nvSpPr>
        <p:spPr>
          <a:xfrm>
            <a:off x="998978" y="1394754"/>
            <a:ext cx="8318090" cy="1415772"/>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Croissance sur 3 dernières années :</a:t>
            </a:r>
          </a:p>
          <a:p>
            <a:pPr marL="742950" lvl="1" indent="-285750" eaLnBrk="0" fontAlgn="base" hangingPunct="0">
              <a:spcBef>
                <a:spcPct val="0"/>
              </a:spcBef>
              <a:spcAft>
                <a:spcPct val="0"/>
              </a:spcAft>
              <a:buFont typeface="Arial" panose="020B0604020202020204" pitchFamily="34" charset="0"/>
              <a:buChar char="•"/>
            </a:pPr>
            <a:r>
              <a:rPr lang="fr-FR" sz="1400" b="1" dirty="0">
                <a:solidFill>
                  <a:schemeClr val="bg1"/>
                </a:solidFill>
              </a:rPr>
              <a:t>Importation, Consommation, Production</a:t>
            </a:r>
            <a:endParaRPr lang="fr-FR" sz="1400" noProof="0" dirty="0">
              <a:solidFill>
                <a:schemeClr val="bg1"/>
              </a:solidFill>
            </a:endParaRPr>
          </a:p>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Ratio : Consommation / (</a:t>
            </a:r>
            <a:r>
              <a:rPr lang="fr-FR" b="1" noProof="0" dirty="0" err="1">
                <a:solidFill>
                  <a:schemeClr val="bg1"/>
                </a:solidFill>
              </a:rPr>
              <a:t>Prod+Import</a:t>
            </a:r>
            <a:r>
              <a:rPr lang="fr-FR" b="1" noProof="0" dirty="0">
                <a:solidFill>
                  <a:schemeClr val="bg1"/>
                </a:solidFill>
              </a:rPr>
              <a:t>)</a:t>
            </a:r>
          </a:p>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Importation de volaille en 2022</a:t>
            </a:r>
          </a:p>
          <a:p>
            <a:pPr marL="285750" lvl="0" indent="-285750" eaLnBrk="0" fontAlgn="base" hangingPunct="0">
              <a:spcBef>
                <a:spcPct val="0"/>
              </a:spcBef>
              <a:spcAft>
                <a:spcPct val="0"/>
              </a:spcAft>
              <a:buFont typeface="Arial" panose="020B0604020202020204" pitchFamily="34" charset="0"/>
              <a:buChar char="•"/>
            </a:pPr>
            <a:r>
              <a:rPr lang="fr-FR" dirty="0">
                <a:solidFill>
                  <a:schemeClr val="bg1"/>
                </a:solidFill>
              </a:rPr>
              <a:t>Consommation de volaille en 2022</a:t>
            </a:r>
            <a:endParaRPr lang="fr-FR" noProof="0" dirty="0">
              <a:solidFill>
                <a:schemeClr val="bg1"/>
              </a:solidFill>
            </a:endParaRPr>
          </a:p>
        </p:txBody>
      </p:sp>
      <p:sp>
        <p:nvSpPr>
          <p:cNvPr id="6" name="Forme libre : forme 5">
            <a:extLst>
              <a:ext uri="{FF2B5EF4-FFF2-40B4-BE49-F238E27FC236}">
                <a16:creationId xmlns:a16="http://schemas.microsoft.com/office/drawing/2014/main" id="{1C88F0BF-C1D6-B34B-9093-30E6EA9EA982}"/>
              </a:ext>
            </a:extLst>
          </p:cNvPr>
          <p:cNvSpPr/>
          <p:nvPr/>
        </p:nvSpPr>
        <p:spPr>
          <a:xfrm>
            <a:off x="6367011" y="4586628"/>
            <a:ext cx="635467" cy="667402"/>
          </a:xfrm>
          <a:custGeom>
            <a:avLst/>
            <a:gdLst>
              <a:gd name="connsiteX0" fmla="*/ 559504 w 741680"/>
              <a:gd name="connsiteY0" fmla="*/ 203164 h 777599"/>
              <a:gd name="connsiteX1" fmla="*/ 352031 w 741680"/>
              <a:gd name="connsiteY1" fmla="*/ 235923 h 777599"/>
              <a:gd name="connsiteX2" fmla="*/ 199155 w 741680"/>
              <a:gd name="connsiteY2" fmla="*/ 388798 h 777599"/>
              <a:gd name="connsiteX3" fmla="*/ 218265 w 741680"/>
              <a:gd name="connsiteY3" fmla="*/ 462506 h 777599"/>
              <a:gd name="connsiteX4" fmla="*/ 255937 w 741680"/>
              <a:gd name="connsiteY4" fmla="*/ 425379 h 777599"/>
              <a:gd name="connsiteX5" fmla="*/ 364588 w 741680"/>
              <a:gd name="connsiteY5" fmla="*/ 336384 h 777599"/>
              <a:gd name="connsiteX6" fmla="*/ 371686 w 741680"/>
              <a:gd name="connsiteY6" fmla="*/ 333654 h 777599"/>
              <a:gd name="connsiteX7" fmla="*/ 382606 w 741680"/>
              <a:gd name="connsiteY7" fmla="*/ 344574 h 777599"/>
              <a:gd name="connsiteX8" fmla="*/ 378238 w 741680"/>
              <a:gd name="connsiteY8" fmla="*/ 353309 h 777599"/>
              <a:gd name="connsiteX9" fmla="*/ 221540 w 741680"/>
              <a:gd name="connsiteY9" fmla="*/ 491443 h 777599"/>
              <a:gd name="connsiteX10" fmla="*/ 212805 w 741680"/>
              <a:gd name="connsiteY10" fmla="*/ 501271 h 777599"/>
              <a:gd name="connsiteX11" fmla="*/ 171856 w 741680"/>
              <a:gd name="connsiteY11" fmla="*/ 574979 h 777599"/>
              <a:gd name="connsiteX12" fmla="*/ 204615 w 741680"/>
              <a:gd name="connsiteY12" fmla="*/ 574979 h 777599"/>
              <a:gd name="connsiteX13" fmla="*/ 252662 w 741680"/>
              <a:gd name="connsiteY13" fmla="*/ 505639 h 777599"/>
              <a:gd name="connsiteX14" fmla="*/ 352031 w 741680"/>
              <a:gd name="connsiteY14" fmla="*/ 542220 h 777599"/>
              <a:gd name="connsiteX15" fmla="*/ 427922 w 741680"/>
              <a:gd name="connsiteY15" fmla="*/ 522018 h 777599"/>
              <a:gd name="connsiteX16" fmla="*/ 559504 w 741680"/>
              <a:gd name="connsiteY16" fmla="*/ 203164 h 777599"/>
              <a:gd name="connsiteX17" fmla="*/ 123616 w 741680"/>
              <a:gd name="connsiteY17" fmla="*/ 0 h 777599"/>
              <a:gd name="connsiteX18" fmla="*/ 618064 w 741680"/>
              <a:gd name="connsiteY18" fmla="*/ 0 h 777599"/>
              <a:gd name="connsiteX19" fmla="*/ 741680 w 741680"/>
              <a:gd name="connsiteY19" fmla="*/ 123616 h 777599"/>
              <a:gd name="connsiteX20" fmla="*/ 741680 w 741680"/>
              <a:gd name="connsiteY20" fmla="*/ 653983 h 777599"/>
              <a:gd name="connsiteX21" fmla="*/ 618064 w 741680"/>
              <a:gd name="connsiteY21" fmla="*/ 777599 h 777599"/>
              <a:gd name="connsiteX22" fmla="*/ 123616 w 741680"/>
              <a:gd name="connsiteY22" fmla="*/ 777599 h 777599"/>
              <a:gd name="connsiteX23" fmla="*/ 0 w 741680"/>
              <a:gd name="connsiteY23" fmla="*/ 653983 h 777599"/>
              <a:gd name="connsiteX24" fmla="*/ 0 w 741680"/>
              <a:gd name="connsiteY24" fmla="*/ 123616 h 777599"/>
              <a:gd name="connsiteX25" fmla="*/ 123616 w 741680"/>
              <a:gd name="connsiteY25"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1680" h="777599">
                <a:moveTo>
                  <a:pt x="559504" y="203164"/>
                </a:moveTo>
                <a:cubicBezTo>
                  <a:pt x="559504" y="203164"/>
                  <a:pt x="432290" y="238107"/>
                  <a:pt x="352031" y="235923"/>
                </a:cubicBezTo>
                <a:cubicBezTo>
                  <a:pt x="267403" y="235923"/>
                  <a:pt x="199155" y="304171"/>
                  <a:pt x="199155" y="388798"/>
                </a:cubicBezTo>
                <a:cubicBezTo>
                  <a:pt x="199155" y="415552"/>
                  <a:pt x="206253" y="440667"/>
                  <a:pt x="218265" y="462506"/>
                </a:cubicBezTo>
                <a:cubicBezTo>
                  <a:pt x="229730" y="450494"/>
                  <a:pt x="242288" y="438483"/>
                  <a:pt x="255937" y="425379"/>
                </a:cubicBezTo>
                <a:cubicBezTo>
                  <a:pt x="290334" y="393166"/>
                  <a:pt x="330737" y="360407"/>
                  <a:pt x="364588" y="336384"/>
                </a:cubicBezTo>
                <a:cubicBezTo>
                  <a:pt x="366772" y="334746"/>
                  <a:pt x="368956" y="333654"/>
                  <a:pt x="371686" y="333654"/>
                </a:cubicBezTo>
                <a:cubicBezTo>
                  <a:pt x="377692" y="333654"/>
                  <a:pt x="382606" y="338568"/>
                  <a:pt x="382606" y="344574"/>
                </a:cubicBezTo>
                <a:cubicBezTo>
                  <a:pt x="382606" y="348396"/>
                  <a:pt x="380968" y="351125"/>
                  <a:pt x="378238" y="353309"/>
                </a:cubicBezTo>
                <a:cubicBezTo>
                  <a:pt x="329645" y="388252"/>
                  <a:pt x="265219" y="442305"/>
                  <a:pt x="221540" y="491443"/>
                </a:cubicBezTo>
                <a:cubicBezTo>
                  <a:pt x="221540" y="491443"/>
                  <a:pt x="215535" y="497995"/>
                  <a:pt x="212805" y="501271"/>
                </a:cubicBezTo>
                <a:cubicBezTo>
                  <a:pt x="188236" y="530208"/>
                  <a:pt x="171856" y="556415"/>
                  <a:pt x="171856" y="574979"/>
                </a:cubicBezTo>
                <a:lnTo>
                  <a:pt x="204615" y="574979"/>
                </a:lnTo>
                <a:cubicBezTo>
                  <a:pt x="204615" y="562967"/>
                  <a:pt x="223724" y="536760"/>
                  <a:pt x="252662" y="505639"/>
                </a:cubicBezTo>
                <a:cubicBezTo>
                  <a:pt x="279415" y="528570"/>
                  <a:pt x="313812" y="542220"/>
                  <a:pt x="352031" y="542220"/>
                </a:cubicBezTo>
                <a:cubicBezTo>
                  <a:pt x="379330" y="542220"/>
                  <a:pt x="405537" y="535122"/>
                  <a:pt x="427922" y="522018"/>
                </a:cubicBezTo>
                <a:cubicBezTo>
                  <a:pt x="544763" y="457046"/>
                  <a:pt x="559504" y="337476"/>
                  <a:pt x="559504" y="203164"/>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3D4C2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7" name="Forme libre : forme 6">
            <a:extLst>
              <a:ext uri="{FF2B5EF4-FFF2-40B4-BE49-F238E27FC236}">
                <a16:creationId xmlns:a16="http://schemas.microsoft.com/office/drawing/2014/main" id="{91907204-FA84-630C-8E69-95A67A231932}"/>
              </a:ext>
            </a:extLst>
          </p:cNvPr>
          <p:cNvSpPr/>
          <p:nvPr/>
        </p:nvSpPr>
        <p:spPr>
          <a:xfrm>
            <a:off x="6335745" y="1693282"/>
            <a:ext cx="638071" cy="650543"/>
          </a:xfrm>
          <a:custGeom>
            <a:avLst/>
            <a:gdLst>
              <a:gd name="connsiteX0" fmla="*/ 92324 w 741680"/>
              <a:gd name="connsiteY0" fmla="*/ 598603 h 777599"/>
              <a:gd name="connsiteX1" fmla="*/ 84704 w 741680"/>
              <a:gd name="connsiteY1" fmla="*/ 606223 h 777599"/>
              <a:gd name="connsiteX2" fmla="*/ 84704 w 741680"/>
              <a:gd name="connsiteY2" fmla="*/ 644322 h 777599"/>
              <a:gd name="connsiteX3" fmla="*/ 387652 w 741680"/>
              <a:gd name="connsiteY3" fmla="*/ 644322 h 777599"/>
              <a:gd name="connsiteX4" fmla="*/ 387652 w 741680"/>
              <a:gd name="connsiteY4" fmla="*/ 606223 h 777599"/>
              <a:gd name="connsiteX5" fmla="*/ 380032 w 741680"/>
              <a:gd name="connsiteY5" fmla="*/ 598603 h 777599"/>
              <a:gd name="connsiteX6" fmla="*/ 161007 w 741680"/>
              <a:gd name="connsiteY6" fmla="*/ 529745 h 777599"/>
              <a:gd name="connsiteX7" fmla="*/ 153387 w 741680"/>
              <a:gd name="connsiteY7" fmla="*/ 537365 h 777599"/>
              <a:gd name="connsiteX8" fmla="*/ 153387 w 741680"/>
              <a:gd name="connsiteY8" fmla="*/ 575464 h 777599"/>
              <a:gd name="connsiteX9" fmla="*/ 318136 w 741680"/>
              <a:gd name="connsiteY9" fmla="*/ 575464 h 777599"/>
              <a:gd name="connsiteX10" fmla="*/ 318136 w 741680"/>
              <a:gd name="connsiteY10" fmla="*/ 537365 h 777599"/>
              <a:gd name="connsiteX11" fmla="*/ 310516 w 741680"/>
              <a:gd name="connsiteY11" fmla="*/ 529745 h 777599"/>
              <a:gd name="connsiteX12" fmla="*/ 231058 w 741680"/>
              <a:gd name="connsiteY12" fmla="*/ 345871 h 777599"/>
              <a:gd name="connsiteX13" fmla="*/ 220468 w 741680"/>
              <a:gd name="connsiteY13" fmla="*/ 347865 h 777599"/>
              <a:gd name="connsiteX14" fmla="*/ 203277 w 741680"/>
              <a:gd name="connsiteY14" fmla="*/ 373034 h 777599"/>
              <a:gd name="connsiteX15" fmla="*/ 205272 w 741680"/>
              <a:gd name="connsiteY15" fmla="*/ 383624 h 777599"/>
              <a:gd name="connsiteX16" fmla="*/ 368875 w 741680"/>
              <a:gd name="connsiteY16" fmla="*/ 495364 h 777599"/>
              <a:gd name="connsiteX17" fmla="*/ 379465 w 741680"/>
              <a:gd name="connsiteY17" fmla="*/ 493369 h 777599"/>
              <a:gd name="connsiteX18" fmla="*/ 396655 w 741680"/>
              <a:gd name="connsiteY18" fmla="*/ 468201 h 777599"/>
              <a:gd name="connsiteX19" fmla="*/ 394660 w 741680"/>
              <a:gd name="connsiteY19" fmla="*/ 457611 h 777599"/>
              <a:gd name="connsiteX20" fmla="*/ 467660 w 741680"/>
              <a:gd name="connsiteY20" fmla="*/ 332395 h 777599"/>
              <a:gd name="connsiteX21" fmla="*/ 457139 w 741680"/>
              <a:gd name="connsiteY21" fmla="*/ 334726 h 777599"/>
              <a:gd name="connsiteX22" fmla="*/ 440760 w 741680"/>
              <a:gd name="connsiteY22" fmla="*/ 360430 h 777599"/>
              <a:gd name="connsiteX23" fmla="*/ 443091 w 741680"/>
              <a:gd name="connsiteY23" fmla="*/ 370952 h 777599"/>
              <a:gd name="connsiteX24" fmla="*/ 657158 w 741680"/>
              <a:gd name="connsiteY24" fmla="*/ 507360 h 777599"/>
              <a:gd name="connsiteX25" fmla="*/ 667679 w 741680"/>
              <a:gd name="connsiteY25" fmla="*/ 505028 h 777599"/>
              <a:gd name="connsiteX26" fmla="*/ 684058 w 741680"/>
              <a:gd name="connsiteY26" fmla="*/ 479324 h 777599"/>
              <a:gd name="connsiteX27" fmla="*/ 681727 w 741680"/>
              <a:gd name="connsiteY27" fmla="*/ 468803 h 777599"/>
              <a:gd name="connsiteX28" fmla="*/ 384499 w 741680"/>
              <a:gd name="connsiteY28" fmla="*/ 194087 h 777599"/>
              <a:gd name="connsiteX29" fmla="*/ 280566 w 741680"/>
              <a:gd name="connsiteY29" fmla="*/ 350109 h 777599"/>
              <a:gd name="connsiteX30" fmla="*/ 378329 w 741680"/>
              <a:gd name="connsiteY30" fmla="*/ 415233 h 777599"/>
              <a:gd name="connsiteX31" fmla="*/ 482262 w 741680"/>
              <a:gd name="connsiteY31" fmla="*/ 259211 h 777599"/>
              <a:gd name="connsiteX32" fmla="*/ 394876 w 741680"/>
              <a:gd name="connsiteY32" fmla="*/ 109120 h 777599"/>
              <a:gd name="connsiteX33" fmla="*/ 384248 w 741680"/>
              <a:gd name="connsiteY33" fmla="*/ 110902 h 777599"/>
              <a:gd name="connsiteX34" fmla="*/ 366556 w 741680"/>
              <a:gd name="connsiteY34" fmla="*/ 135721 h 777599"/>
              <a:gd name="connsiteX35" fmla="*/ 368338 w 741680"/>
              <a:gd name="connsiteY35" fmla="*/ 146349 h 777599"/>
              <a:gd name="connsiteX36" fmla="*/ 529667 w 741680"/>
              <a:gd name="connsiteY36" fmla="*/ 261347 h 777599"/>
              <a:gd name="connsiteX37" fmla="*/ 540295 w 741680"/>
              <a:gd name="connsiteY37" fmla="*/ 259565 h 777599"/>
              <a:gd name="connsiteX38" fmla="*/ 557986 w 741680"/>
              <a:gd name="connsiteY38" fmla="*/ 234746 h 777599"/>
              <a:gd name="connsiteX39" fmla="*/ 556204 w 741680"/>
              <a:gd name="connsiteY39" fmla="*/ 224118 h 777599"/>
              <a:gd name="connsiteX40" fmla="*/ 123616 w 741680"/>
              <a:gd name="connsiteY40" fmla="*/ 0 h 777599"/>
              <a:gd name="connsiteX41" fmla="*/ 618064 w 741680"/>
              <a:gd name="connsiteY41" fmla="*/ 0 h 777599"/>
              <a:gd name="connsiteX42" fmla="*/ 741680 w 741680"/>
              <a:gd name="connsiteY42" fmla="*/ 123616 h 777599"/>
              <a:gd name="connsiteX43" fmla="*/ 741680 w 741680"/>
              <a:gd name="connsiteY43" fmla="*/ 653983 h 777599"/>
              <a:gd name="connsiteX44" fmla="*/ 618064 w 741680"/>
              <a:gd name="connsiteY44" fmla="*/ 777599 h 777599"/>
              <a:gd name="connsiteX45" fmla="*/ 123616 w 741680"/>
              <a:gd name="connsiteY45" fmla="*/ 777599 h 777599"/>
              <a:gd name="connsiteX46" fmla="*/ 0 w 741680"/>
              <a:gd name="connsiteY46" fmla="*/ 653983 h 777599"/>
              <a:gd name="connsiteX47" fmla="*/ 0 w 741680"/>
              <a:gd name="connsiteY47" fmla="*/ 123616 h 777599"/>
              <a:gd name="connsiteX48" fmla="*/ 123616 w 741680"/>
              <a:gd name="connsiteY48"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41680" h="777599">
                <a:moveTo>
                  <a:pt x="92324" y="598603"/>
                </a:moveTo>
                <a:lnTo>
                  <a:pt x="84704" y="606223"/>
                </a:lnTo>
                <a:lnTo>
                  <a:pt x="84704" y="644322"/>
                </a:lnTo>
                <a:lnTo>
                  <a:pt x="387652" y="644322"/>
                </a:lnTo>
                <a:lnTo>
                  <a:pt x="387652" y="606223"/>
                </a:lnTo>
                <a:lnTo>
                  <a:pt x="380032" y="598603"/>
                </a:lnTo>
                <a:close/>
                <a:moveTo>
                  <a:pt x="161007" y="529745"/>
                </a:moveTo>
                <a:lnTo>
                  <a:pt x="153387" y="537365"/>
                </a:lnTo>
                <a:lnTo>
                  <a:pt x="153387" y="575464"/>
                </a:lnTo>
                <a:lnTo>
                  <a:pt x="318136" y="575464"/>
                </a:lnTo>
                <a:lnTo>
                  <a:pt x="318136" y="537365"/>
                </a:lnTo>
                <a:lnTo>
                  <a:pt x="310516" y="529745"/>
                </a:lnTo>
                <a:close/>
                <a:moveTo>
                  <a:pt x="231058" y="345871"/>
                </a:moveTo>
                <a:cubicBezTo>
                  <a:pt x="227583" y="343497"/>
                  <a:pt x="222841" y="344391"/>
                  <a:pt x="220468" y="347865"/>
                </a:cubicBezTo>
                <a:lnTo>
                  <a:pt x="203277" y="373034"/>
                </a:lnTo>
                <a:cubicBezTo>
                  <a:pt x="200904" y="376509"/>
                  <a:pt x="201797" y="381251"/>
                  <a:pt x="205272" y="383624"/>
                </a:cubicBezTo>
                <a:lnTo>
                  <a:pt x="368875" y="495364"/>
                </a:lnTo>
                <a:cubicBezTo>
                  <a:pt x="372349" y="497737"/>
                  <a:pt x="377091" y="496844"/>
                  <a:pt x="379465" y="493369"/>
                </a:cubicBezTo>
                <a:lnTo>
                  <a:pt x="396655" y="468201"/>
                </a:lnTo>
                <a:cubicBezTo>
                  <a:pt x="399028" y="464726"/>
                  <a:pt x="398135" y="459984"/>
                  <a:pt x="394660" y="457611"/>
                </a:cubicBezTo>
                <a:close/>
                <a:moveTo>
                  <a:pt x="467660" y="332395"/>
                </a:moveTo>
                <a:cubicBezTo>
                  <a:pt x="464112" y="330134"/>
                  <a:pt x="459401" y="331178"/>
                  <a:pt x="457139" y="334726"/>
                </a:cubicBezTo>
                <a:lnTo>
                  <a:pt x="440760" y="360430"/>
                </a:lnTo>
                <a:cubicBezTo>
                  <a:pt x="438499" y="363979"/>
                  <a:pt x="439543" y="368690"/>
                  <a:pt x="443091" y="370952"/>
                </a:cubicBezTo>
                <a:lnTo>
                  <a:pt x="657158" y="507360"/>
                </a:lnTo>
                <a:cubicBezTo>
                  <a:pt x="660707" y="509621"/>
                  <a:pt x="665418" y="508577"/>
                  <a:pt x="667679" y="505028"/>
                </a:cubicBezTo>
                <a:lnTo>
                  <a:pt x="684058" y="479324"/>
                </a:lnTo>
                <a:cubicBezTo>
                  <a:pt x="686320" y="475776"/>
                  <a:pt x="685276" y="471065"/>
                  <a:pt x="681727" y="468803"/>
                </a:cubicBezTo>
                <a:close/>
                <a:moveTo>
                  <a:pt x="384499" y="194087"/>
                </a:moveTo>
                <a:lnTo>
                  <a:pt x="280566" y="350109"/>
                </a:lnTo>
                <a:lnTo>
                  <a:pt x="378329" y="415233"/>
                </a:lnTo>
                <a:lnTo>
                  <a:pt x="482262" y="259211"/>
                </a:lnTo>
                <a:close/>
                <a:moveTo>
                  <a:pt x="394876" y="109120"/>
                </a:moveTo>
                <a:cubicBezTo>
                  <a:pt x="391449" y="106677"/>
                  <a:pt x="386690" y="107475"/>
                  <a:pt x="384248" y="110902"/>
                </a:cubicBezTo>
                <a:lnTo>
                  <a:pt x="366556" y="135721"/>
                </a:lnTo>
                <a:cubicBezTo>
                  <a:pt x="364114" y="139147"/>
                  <a:pt x="364911" y="143906"/>
                  <a:pt x="368338" y="146349"/>
                </a:cubicBezTo>
                <a:lnTo>
                  <a:pt x="529667" y="261347"/>
                </a:lnTo>
                <a:cubicBezTo>
                  <a:pt x="533093" y="263790"/>
                  <a:pt x="537852" y="262992"/>
                  <a:pt x="540295" y="259565"/>
                </a:cubicBezTo>
                <a:lnTo>
                  <a:pt x="557986" y="234746"/>
                </a:lnTo>
                <a:cubicBezTo>
                  <a:pt x="560429" y="231320"/>
                  <a:pt x="559631" y="226561"/>
                  <a:pt x="556204" y="224118"/>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283B4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8" name="Forme libre : forme 7">
            <a:extLst>
              <a:ext uri="{FF2B5EF4-FFF2-40B4-BE49-F238E27FC236}">
                <a16:creationId xmlns:a16="http://schemas.microsoft.com/office/drawing/2014/main" id="{EF90C743-F99E-B9A4-487F-57760F7AF994}"/>
              </a:ext>
            </a:extLst>
          </p:cNvPr>
          <p:cNvSpPr/>
          <p:nvPr/>
        </p:nvSpPr>
        <p:spPr>
          <a:xfrm>
            <a:off x="324602" y="1759207"/>
            <a:ext cx="638071" cy="638971"/>
          </a:xfrm>
          <a:custGeom>
            <a:avLst/>
            <a:gdLst>
              <a:gd name="connsiteX0" fmla="*/ 126294 w 741680"/>
              <a:gd name="connsiteY0" fmla="*/ 540312 h 777599"/>
              <a:gd name="connsiteX1" fmla="*/ 126294 w 741680"/>
              <a:gd name="connsiteY1" fmla="*/ 695555 h 777599"/>
              <a:gd name="connsiteX2" fmla="*/ 209731 w 741680"/>
              <a:gd name="connsiteY2" fmla="*/ 695555 h 777599"/>
              <a:gd name="connsiteX3" fmla="*/ 209731 w 741680"/>
              <a:gd name="connsiteY3" fmla="*/ 540312 h 777599"/>
              <a:gd name="connsiteX4" fmla="*/ 405601 w 741680"/>
              <a:gd name="connsiteY4" fmla="*/ 539174 h 777599"/>
              <a:gd name="connsiteX5" fmla="*/ 405601 w 741680"/>
              <a:gd name="connsiteY5" fmla="*/ 694417 h 777599"/>
              <a:gd name="connsiteX6" fmla="*/ 489037 w 741680"/>
              <a:gd name="connsiteY6" fmla="*/ 694417 h 777599"/>
              <a:gd name="connsiteX7" fmla="*/ 489037 w 741680"/>
              <a:gd name="connsiteY7" fmla="*/ 539174 h 777599"/>
              <a:gd name="connsiteX8" fmla="*/ 543104 w 741680"/>
              <a:gd name="connsiteY8" fmla="*/ 418393 h 777599"/>
              <a:gd name="connsiteX9" fmla="*/ 543104 w 741680"/>
              <a:gd name="connsiteY9" fmla="*/ 695555 h 777599"/>
              <a:gd name="connsiteX10" fmla="*/ 626540 w 741680"/>
              <a:gd name="connsiteY10" fmla="*/ 695555 h 777599"/>
              <a:gd name="connsiteX11" fmla="*/ 626540 w 741680"/>
              <a:gd name="connsiteY11" fmla="*/ 418393 h 777599"/>
              <a:gd name="connsiteX12" fmla="*/ 269395 w 741680"/>
              <a:gd name="connsiteY12" fmla="*/ 418393 h 777599"/>
              <a:gd name="connsiteX13" fmla="*/ 269395 w 741680"/>
              <a:gd name="connsiteY13" fmla="*/ 695555 h 777599"/>
              <a:gd name="connsiteX14" fmla="*/ 352832 w 741680"/>
              <a:gd name="connsiteY14" fmla="*/ 695555 h 777599"/>
              <a:gd name="connsiteX15" fmla="*/ 352832 w 741680"/>
              <a:gd name="connsiteY15" fmla="*/ 418393 h 777599"/>
              <a:gd name="connsiteX16" fmla="*/ 573027 w 741680"/>
              <a:gd name="connsiteY16" fmla="*/ 199090 h 777599"/>
              <a:gd name="connsiteX17" fmla="*/ 435098 w 741680"/>
              <a:gd name="connsiteY17" fmla="*/ 339940 h 777599"/>
              <a:gd name="connsiteX18" fmla="*/ 309227 w 741680"/>
              <a:gd name="connsiteY18" fmla="*/ 224365 h 777599"/>
              <a:gd name="connsiteX19" fmla="*/ 308632 w 741680"/>
              <a:gd name="connsiteY19" fmla="*/ 225014 h 777599"/>
              <a:gd name="connsiteX20" fmla="*/ 305008 w 741680"/>
              <a:gd name="connsiteY20" fmla="*/ 221466 h 777599"/>
              <a:gd name="connsiteX21" fmla="*/ 110120 w 741680"/>
              <a:gd name="connsiteY21" fmla="*/ 420482 h 777599"/>
              <a:gd name="connsiteX22" fmla="*/ 142786 w 741680"/>
              <a:gd name="connsiteY22" fmla="*/ 452469 h 777599"/>
              <a:gd name="connsiteX23" fmla="*/ 307200 w 741680"/>
              <a:gd name="connsiteY23" fmla="*/ 284572 h 777599"/>
              <a:gd name="connsiteX24" fmla="*/ 436057 w 741680"/>
              <a:gd name="connsiteY24" fmla="*/ 402890 h 777599"/>
              <a:gd name="connsiteX25" fmla="*/ 443198 w 741680"/>
              <a:gd name="connsiteY25" fmla="*/ 395113 h 777599"/>
              <a:gd name="connsiteX26" fmla="*/ 444148 w 741680"/>
              <a:gd name="connsiteY26" fmla="*/ 396043 h 777599"/>
              <a:gd name="connsiteX27" fmla="*/ 605692 w 741680"/>
              <a:gd name="connsiteY27" fmla="*/ 231077 h 777599"/>
              <a:gd name="connsiteX28" fmla="*/ 686095 w 741680"/>
              <a:gd name="connsiteY28" fmla="*/ 118700 h 777599"/>
              <a:gd name="connsiteX29" fmla="*/ 531995 w 741680"/>
              <a:gd name="connsiteY29" fmla="*/ 158385 h 777599"/>
              <a:gd name="connsiteX30" fmla="*/ 649078 w 741680"/>
              <a:gd name="connsiteY30" fmla="*/ 273462 h 777599"/>
              <a:gd name="connsiteX31" fmla="*/ 123616 w 741680"/>
              <a:gd name="connsiteY31" fmla="*/ 0 h 777599"/>
              <a:gd name="connsiteX32" fmla="*/ 618064 w 741680"/>
              <a:gd name="connsiteY32" fmla="*/ 0 h 777599"/>
              <a:gd name="connsiteX33" fmla="*/ 741680 w 741680"/>
              <a:gd name="connsiteY33" fmla="*/ 123616 h 777599"/>
              <a:gd name="connsiteX34" fmla="*/ 741680 w 741680"/>
              <a:gd name="connsiteY34" fmla="*/ 653983 h 777599"/>
              <a:gd name="connsiteX35" fmla="*/ 618064 w 741680"/>
              <a:gd name="connsiteY35" fmla="*/ 777599 h 777599"/>
              <a:gd name="connsiteX36" fmla="*/ 123616 w 741680"/>
              <a:gd name="connsiteY36" fmla="*/ 777599 h 777599"/>
              <a:gd name="connsiteX37" fmla="*/ 0 w 741680"/>
              <a:gd name="connsiteY37" fmla="*/ 653983 h 777599"/>
              <a:gd name="connsiteX38" fmla="*/ 0 w 741680"/>
              <a:gd name="connsiteY38" fmla="*/ 123616 h 777599"/>
              <a:gd name="connsiteX39" fmla="*/ 123616 w 741680"/>
              <a:gd name="connsiteY39"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1680" h="777599">
                <a:moveTo>
                  <a:pt x="126294" y="540312"/>
                </a:moveTo>
                <a:lnTo>
                  <a:pt x="126294" y="695555"/>
                </a:lnTo>
                <a:lnTo>
                  <a:pt x="209731" y="695555"/>
                </a:lnTo>
                <a:lnTo>
                  <a:pt x="209731" y="540312"/>
                </a:lnTo>
                <a:close/>
                <a:moveTo>
                  <a:pt x="405601" y="539174"/>
                </a:moveTo>
                <a:lnTo>
                  <a:pt x="405601" y="694417"/>
                </a:lnTo>
                <a:lnTo>
                  <a:pt x="489037" y="694417"/>
                </a:lnTo>
                <a:lnTo>
                  <a:pt x="489037" y="539174"/>
                </a:lnTo>
                <a:close/>
                <a:moveTo>
                  <a:pt x="543104" y="418393"/>
                </a:moveTo>
                <a:lnTo>
                  <a:pt x="543104" y="695555"/>
                </a:lnTo>
                <a:lnTo>
                  <a:pt x="626540" y="695555"/>
                </a:lnTo>
                <a:lnTo>
                  <a:pt x="626540" y="418393"/>
                </a:lnTo>
                <a:close/>
                <a:moveTo>
                  <a:pt x="269395" y="418393"/>
                </a:moveTo>
                <a:lnTo>
                  <a:pt x="269395" y="695555"/>
                </a:lnTo>
                <a:lnTo>
                  <a:pt x="352832" y="695555"/>
                </a:lnTo>
                <a:lnTo>
                  <a:pt x="352832" y="418393"/>
                </a:lnTo>
                <a:close/>
                <a:moveTo>
                  <a:pt x="573027" y="199090"/>
                </a:moveTo>
                <a:lnTo>
                  <a:pt x="435098" y="339940"/>
                </a:lnTo>
                <a:lnTo>
                  <a:pt x="309227" y="224365"/>
                </a:lnTo>
                <a:lnTo>
                  <a:pt x="308632" y="225014"/>
                </a:lnTo>
                <a:lnTo>
                  <a:pt x="305008" y="221466"/>
                </a:lnTo>
                <a:lnTo>
                  <a:pt x="110120" y="420482"/>
                </a:lnTo>
                <a:lnTo>
                  <a:pt x="142786" y="452469"/>
                </a:lnTo>
                <a:lnTo>
                  <a:pt x="307200" y="284572"/>
                </a:lnTo>
                <a:lnTo>
                  <a:pt x="436057" y="402890"/>
                </a:lnTo>
                <a:lnTo>
                  <a:pt x="443198" y="395113"/>
                </a:lnTo>
                <a:lnTo>
                  <a:pt x="444148" y="396043"/>
                </a:lnTo>
                <a:lnTo>
                  <a:pt x="605692" y="231077"/>
                </a:lnTo>
                <a:close/>
                <a:moveTo>
                  <a:pt x="686095" y="118700"/>
                </a:moveTo>
                <a:lnTo>
                  <a:pt x="531995" y="158385"/>
                </a:lnTo>
                <a:lnTo>
                  <a:pt x="649078" y="273462"/>
                </a:ln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58422F"/>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9" name="Forme libre : forme 8">
            <a:extLst>
              <a:ext uri="{FF2B5EF4-FFF2-40B4-BE49-F238E27FC236}">
                <a16:creationId xmlns:a16="http://schemas.microsoft.com/office/drawing/2014/main" id="{EE668697-92F7-190A-F1C0-95CB126135E8}"/>
              </a:ext>
            </a:extLst>
          </p:cNvPr>
          <p:cNvSpPr/>
          <p:nvPr/>
        </p:nvSpPr>
        <p:spPr>
          <a:xfrm>
            <a:off x="321998" y="3199196"/>
            <a:ext cx="638071" cy="633816"/>
          </a:xfrm>
          <a:custGeom>
            <a:avLst/>
            <a:gdLst>
              <a:gd name="connsiteX0" fmla="*/ 414369 w 741680"/>
              <a:gd name="connsiteY0" fmla="*/ 439345 h 777599"/>
              <a:gd name="connsiteX1" fmla="*/ 474029 w 741680"/>
              <a:gd name="connsiteY1" fmla="*/ 439345 h 777599"/>
              <a:gd name="connsiteX2" fmla="*/ 503153 w 741680"/>
              <a:gd name="connsiteY2" fmla="*/ 468469 h 777599"/>
              <a:gd name="connsiteX3" fmla="*/ 503153 w 741680"/>
              <a:gd name="connsiteY3" fmla="*/ 476786 h 777599"/>
              <a:gd name="connsiteX4" fmla="*/ 470920 w 741680"/>
              <a:gd name="connsiteY4" fmla="*/ 444553 h 777599"/>
              <a:gd name="connsiteX5" fmla="*/ 414369 w 741680"/>
              <a:gd name="connsiteY5" fmla="*/ 444553 h 777599"/>
              <a:gd name="connsiteX6" fmla="*/ 267650 w 741680"/>
              <a:gd name="connsiteY6" fmla="*/ 439345 h 777599"/>
              <a:gd name="connsiteX7" fmla="*/ 327311 w 741680"/>
              <a:gd name="connsiteY7" fmla="*/ 439345 h 777599"/>
              <a:gd name="connsiteX8" fmla="*/ 327311 w 741680"/>
              <a:gd name="connsiteY8" fmla="*/ 444553 h 777599"/>
              <a:gd name="connsiteX9" fmla="*/ 271814 w 741680"/>
              <a:gd name="connsiteY9" fmla="*/ 444553 h 777599"/>
              <a:gd name="connsiteX10" fmla="*/ 238526 w 741680"/>
              <a:gd name="connsiteY10" fmla="*/ 477841 h 777599"/>
              <a:gd name="connsiteX11" fmla="*/ 238526 w 741680"/>
              <a:gd name="connsiteY11" fmla="*/ 468469 h 777599"/>
              <a:gd name="connsiteX12" fmla="*/ 546204 w 741680"/>
              <a:gd name="connsiteY12" fmla="*/ 162544 h 777599"/>
              <a:gd name="connsiteX13" fmla="*/ 481784 w 741680"/>
              <a:gd name="connsiteY13" fmla="*/ 268650 h 777599"/>
              <a:gd name="connsiteX14" fmla="*/ 521129 w 741680"/>
              <a:gd name="connsiteY14" fmla="*/ 366418 h 777599"/>
              <a:gd name="connsiteX15" fmla="*/ 546201 w 741680"/>
              <a:gd name="connsiteY15" fmla="*/ 374755 h 777599"/>
              <a:gd name="connsiteX16" fmla="*/ 447672 w 741680"/>
              <a:gd name="connsiteY16" fmla="*/ 374755 h 777599"/>
              <a:gd name="connsiteX17" fmla="*/ 414369 w 741680"/>
              <a:gd name="connsiteY17" fmla="*/ 408058 h 777599"/>
              <a:gd name="connsiteX18" fmla="*/ 414369 w 741680"/>
              <a:gd name="connsiteY18" fmla="*/ 439345 h 777599"/>
              <a:gd name="connsiteX19" fmla="*/ 370839 w 741680"/>
              <a:gd name="connsiteY19" fmla="*/ 439345 h 777599"/>
              <a:gd name="connsiteX20" fmla="*/ 426799 w 741680"/>
              <a:gd name="connsiteY20" fmla="*/ 351975 h 777599"/>
              <a:gd name="connsiteX21" fmla="*/ 370839 w 741680"/>
              <a:gd name="connsiteY21" fmla="*/ 264605 h 777599"/>
              <a:gd name="connsiteX22" fmla="*/ 314879 w 741680"/>
              <a:gd name="connsiteY22" fmla="*/ 351975 h 777599"/>
              <a:gd name="connsiteX23" fmla="*/ 370839 w 741680"/>
              <a:gd name="connsiteY23" fmla="*/ 439345 h 777599"/>
              <a:gd name="connsiteX24" fmla="*/ 327311 w 741680"/>
              <a:gd name="connsiteY24" fmla="*/ 439345 h 777599"/>
              <a:gd name="connsiteX25" fmla="*/ 327311 w 741680"/>
              <a:gd name="connsiteY25" fmla="*/ 423548 h 777599"/>
              <a:gd name="connsiteX26" fmla="*/ 324087 w 741680"/>
              <a:gd name="connsiteY26" fmla="*/ 420326 h 777599"/>
              <a:gd name="connsiteX27" fmla="*/ 311646 w 741680"/>
              <a:gd name="connsiteY27" fmla="*/ 397774 h 777599"/>
              <a:gd name="connsiteX28" fmla="*/ 311572 w 741680"/>
              <a:gd name="connsiteY28" fmla="*/ 397372 h 777599"/>
              <a:gd name="connsiteX29" fmla="*/ 294008 w 741680"/>
              <a:gd name="connsiteY29" fmla="*/ 379808 h 777599"/>
              <a:gd name="connsiteX30" fmla="*/ 94902 w 741680"/>
              <a:gd name="connsiteY30" fmla="*/ 379808 h 777599"/>
              <a:gd name="connsiteX31" fmla="*/ 61599 w 741680"/>
              <a:gd name="connsiteY31" fmla="*/ 413111 h 777599"/>
              <a:gd name="connsiteX32" fmla="*/ 61599 w 741680"/>
              <a:gd name="connsiteY32" fmla="*/ 579621 h 777599"/>
              <a:gd name="connsiteX33" fmla="*/ 238511 w 741680"/>
              <a:gd name="connsiteY33" fmla="*/ 579621 h 777599"/>
              <a:gd name="connsiteX34" fmla="*/ 238511 w 741680"/>
              <a:gd name="connsiteY34" fmla="*/ 477856 h 777599"/>
              <a:gd name="connsiteX35" fmla="*/ 238526 w 741680"/>
              <a:gd name="connsiteY35" fmla="*/ 477841 h 777599"/>
              <a:gd name="connsiteX36" fmla="*/ 238526 w 741680"/>
              <a:gd name="connsiteY36" fmla="*/ 614085 h 777599"/>
              <a:gd name="connsiteX37" fmla="*/ 503153 w 741680"/>
              <a:gd name="connsiteY37" fmla="*/ 614085 h 777599"/>
              <a:gd name="connsiteX38" fmla="*/ 503153 w 741680"/>
              <a:gd name="connsiteY38" fmla="*/ 476786 h 777599"/>
              <a:gd name="connsiteX39" fmla="*/ 504223 w 741680"/>
              <a:gd name="connsiteY39" fmla="*/ 477856 h 777599"/>
              <a:gd name="connsiteX40" fmla="*/ 504223 w 741680"/>
              <a:gd name="connsiteY40" fmla="*/ 574568 h 777599"/>
              <a:gd name="connsiteX41" fmla="*/ 680081 w 741680"/>
              <a:gd name="connsiteY41" fmla="*/ 574568 h 777599"/>
              <a:gd name="connsiteX42" fmla="*/ 680081 w 741680"/>
              <a:gd name="connsiteY42" fmla="*/ 408058 h 777599"/>
              <a:gd name="connsiteX43" fmla="*/ 646778 w 741680"/>
              <a:gd name="connsiteY43" fmla="*/ 374755 h 777599"/>
              <a:gd name="connsiteX44" fmla="*/ 546207 w 741680"/>
              <a:gd name="connsiteY44" fmla="*/ 374755 h 777599"/>
              <a:gd name="connsiteX45" fmla="*/ 571279 w 741680"/>
              <a:gd name="connsiteY45" fmla="*/ 366418 h 777599"/>
              <a:gd name="connsiteX46" fmla="*/ 610624 w 741680"/>
              <a:gd name="connsiteY46" fmla="*/ 268650 h 777599"/>
              <a:gd name="connsiteX47" fmla="*/ 546204 w 741680"/>
              <a:gd name="connsiteY47" fmla="*/ 162544 h 777599"/>
              <a:gd name="connsiteX48" fmla="*/ 194454 w 741680"/>
              <a:gd name="connsiteY48" fmla="*/ 157223 h 777599"/>
              <a:gd name="connsiteX49" fmla="*/ 130034 w 741680"/>
              <a:gd name="connsiteY49" fmla="*/ 263329 h 777599"/>
              <a:gd name="connsiteX50" fmla="*/ 194454 w 741680"/>
              <a:gd name="connsiteY50" fmla="*/ 369435 h 777599"/>
              <a:gd name="connsiteX51" fmla="*/ 258874 w 741680"/>
              <a:gd name="connsiteY51" fmla="*/ 263329 h 777599"/>
              <a:gd name="connsiteX52" fmla="*/ 194454 w 741680"/>
              <a:gd name="connsiteY52" fmla="*/ 157223 h 777599"/>
              <a:gd name="connsiteX53" fmla="*/ 123616 w 741680"/>
              <a:gd name="connsiteY53" fmla="*/ 0 h 777599"/>
              <a:gd name="connsiteX54" fmla="*/ 618064 w 741680"/>
              <a:gd name="connsiteY54" fmla="*/ 0 h 777599"/>
              <a:gd name="connsiteX55" fmla="*/ 741680 w 741680"/>
              <a:gd name="connsiteY55" fmla="*/ 123616 h 777599"/>
              <a:gd name="connsiteX56" fmla="*/ 741680 w 741680"/>
              <a:gd name="connsiteY56" fmla="*/ 653983 h 777599"/>
              <a:gd name="connsiteX57" fmla="*/ 618064 w 741680"/>
              <a:gd name="connsiteY57" fmla="*/ 777599 h 777599"/>
              <a:gd name="connsiteX58" fmla="*/ 123616 w 741680"/>
              <a:gd name="connsiteY58" fmla="*/ 777599 h 777599"/>
              <a:gd name="connsiteX59" fmla="*/ 0 w 741680"/>
              <a:gd name="connsiteY59" fmla="*/ 653983 h 777599"/>
              <a:gd name="connsiteX60" fmla="*/ 0 w 741680"/>
              <a:gd name="connsiteY60" fmla="*/ 123616 h 777599"/>
              <a:gd name="connsiteX61" fmla="*/ 123616 w 741680"/>
              <a:gd name="connsiteY61"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1680" h="777599">
                <a:moveTo>
                  <a:pt x="414369" y="439345"/>
                </a:moveTo>
                <a:lnTo>
                  <a:pt x="474029" y="439345"/>
                </a:lnTo>
                <a:lnTo>
                  <a:pt x="503153" y="468469"/>
                </a:lnTo>
                <a:lnTo>
                  <a:pt x="503153" y="476786"/>
                </a:lnTo>
                <a:lnTo>
                  <a:pt x="470920" y="444553"/>
                </a:lnTo>
                <a:lnTo>
                  <a:pt x="414369" y="444553"/>
                </a:lnTo>
                <a:close/>
                <a:moveTo>
                  <a:pt x="267650" y="439345"/>
                </a:moveTo>
                <a:lnTo>
                  <a:pt x="327311" y="439345"/>
                </a:lnTo>
                <a:lnTo>
                  <a:pt x="327311" y="444553"/>
                </a:lnTo>
                <a:lnTo>
                  <a:pt x="271814" y="444553"/>
                </a:lnTo>
                <a:lnTo>
                  <a:pt x="238526" y="477841"/>
                </a:lnTo>
                <a:lnTo>
                  <a:pt x="238526" y="468469"/>
                </a:lnTo>
                <a:close/>
                <a:moveTo>
                  <a:pt x="546204" y="162544"/>
                </a:moveTo>
                <a:cubicBezTo>
                  <a:pt x="510626" y="162544"/>
                  <a:pt x="481784" y="210049"/>
                  <a:pt x="481784" y="268650"/>
                </a:cubicBezTo>
                <a:cubicBezTo>
                  <a:pt x="481784" y="312601"/>
                  <a:pt x="498008" y="350310"/>
                  <a:pt x="521129" y="366418"/>
                </a:cubicBezTo>
                <a:lnTo>
                  <a:pt x="546201" y="374755"/>
                </a:lnTo>
                <a:lnTo>
                  <a:pt x="447672" y="374755"/>
                </a:lnTo>
                <a:lnTo>
                  <a:pt x="414369" y="408058"/>
                </a:lnTo>
                <a:lnTo>
                  <a:pt x="414369" y="439345"/>
                </a:lnTo>
                <a:lnTo>
                  <a:pt x="370839" y="439345"/>
                </a:lnTo>
                <a:cubicBezTo>
                  <a:pt x="401745" y="439345"/>
                  <a:pt x="426799" y="400228"/>
                  <a:pt x="426799" y="351975"/>
                </a:cubicBezTo>
                <a:cubicBezTo>
                  <a:pt x="426799" y="303722"/>
                  <a:pt x="401745" y="264605"/>
                  <a:pt x="370839" y="264605"/>
                </a:cubicBezTo>
                <a:cubicBezTo>
                  <a:pt x="339933" y="264605"/>
                  <a:pt x="314879" y="303722"/>
                  <a:pt x="314879" y="351975"/>
                </a:cubicBezTo>
                <a:cubicBezTo>
                  <a:pt x="314879" y="400228"/>
                  <a:pt x="339933" y="439345"/>
                  <a:pt x="370839" y="439345"/>
                </a:cubicBezTo>
                <a:lnTo>
                  <a:pt x="327311" y="439345"/>
                </a:lnTo>
                <a:lnTo>
                  <a:pt x="327311" y="423548"/>
                </a:lnTo>
                <a:lnTo>
                  <a:pt x="324087" y="420326"/>
                </a:lnTo>
                <a:cubicBezTo>
                  <a:pt x="319315" y="413839"/>
                  <a:pt x="315119" y="406242"/>
                  <a:pt x="311646" y="397774"/>
                </a:cubicBezTo>
                <a:lnTo>
                  <a:pt x="311572" y="397372"/>
                </a:lnTo>
                <a:lnTo>
                  <a:pt x="294008" y="379808"/>
                </a:lnTo>
                <a:lnTo>
                  <a:pt x="94902" y="379808"/>
                </a:lnTo>
                <a:lnTo>
                  <a:pt x="61599" y="413111"/>
                </a:lnTo>
                <a:lnTo>
                  <a:pt x="61599" y="579621"/>
                </a:lnTo>
                <a:lnTo>
                  <a:pt x="238511" y="579621"/>
                </a:lnTo>
                <a:lnTo>
                  <a:pt x="238511" y="477856"/>
                </a:lnTo>
                <a:lnTo>
                  <a:pt x="238526" y="477841"/>
                </a:lnTo>
                <a:lnTo>
                  <a:pt x="238526" y="614085"/>
                </a:lnTo>
                <a:lnTo>
                  <a:pt x="503153" y="614085"/>
                </a:lnTo>
                <a:lnTo>
                  <a:pt x="503153" y="476786"/>
                </a:lnTo>
                <a:lnTo>
                  <a:pt x="504223" y="477856"/>
                </a:lnTo>
                <a:lnTo>
                  <a:pt x="504223" y="574568"/>
                </a:lnTo>
                <a:lnTo>
                  <a:pt x="680081" y="574568"/>
                </a:lnTo>
                <a:lnTo>
                  <a:pt x="680081" y="408058"/>
                </a:lnTo>
                <a:lnTo>
                  <a:pt x="646778" y="374755"/>
                </a:lnTo>
                <a:lnTo>
                  <a:pt x="546207" y="374755"/>
                </a:lnTo>
                <a:lnTo>
                  <a:pt x="571279" y="366418"/>
                </a:lnTo>
                <a:cubicBezTo>
                  <a:pt x="594401" y="350310"/>
                  <a:pt x="610624" y="312601"/>
                  <a:pt x="610624" y="268650"/>
                </a:cubicBezTo>
                <a:cubicBezTo>
                  <a:pt x="610624" y="210049"/>
                  <a:pt x="581782" y="162544"/>
                  <a:pt x="546204" y="162544"/>
                </a:cubicBezTo>
                <a:close/>
                <a:moveTo>
                  <a:pt x="194454" y="157223"/>
                </a:moveTo>
                <a:cubicBezTo>
                  <a:pt x="158876" y="157223"/>
                  <a:pt x="130034" y="204728"/>
                  <a:pt x="130034" y="263329"/>
                </a:cubicBezTo>
                <a:cubicBezTo>
                  <a:pt x="130034" y="321930"/>
                  <a:pt x="158876" y="369435"/>
                  <a:pt x="194454" y="369435"/>
                </a:cubicBezTo>
                <a:cubicBezTo>
                  <a:pt x="230032" y="369435"/>
                  <a:pt x="258874" y="321930"/>
                  <a:pt x="258874" y="263329"/>
                </a:cubicBezTo>
                <a:cubicBezTo>
                  <a:pt x="258874" y="204728"/>
                  <a:pt x="230032" y="157223"/>
                  <a:pt x="194454" y="157223"/>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A9937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10" name="Forme libre : forme 9">
            <a:extLst>
              <a:ext uri="{FF2B5EF4-FFF2-40B4-BE49-F238E27FC236}">
                <a16:creationId xmlns:a16="http://schemas.microsoft.com/office/drawing/2014/main" id="{A4A2D61B-4AA8-0907-AB6E-E0EB920CEAB4}"/>
              </a:ext>
            </a:extLst>
          </p:cNvPr>
          <p:cNvSpPr/>
          <p:nvPr/>
        </p:nvSpPr>
        <p:spPr>
          <a:xfrm rot="5400000">
            <a:off x="6341432" y="3131795"/>
            <a:ext cx="667401" cy="635466"/>
          </a:xfrm>
          <a:custGeom>
            <a:avLst/>
            <a:gdLst>
              <a:gd name="connsiteX0" fmla="*/ 609732 w 777599"/>
              <a:gd name="connsiteY0" fmla="*/ 443921 h 741680"/>
              <a:gd name="connsiteX1" fmla="*/ 637941 w 777599"/>
              <a:gd name="connsiteY1" fmla="*/ 467794 h 741680"/>
              <a:gd name="connsiteX2" fmla="*/ 676886 w 777599"/>
              <a:gd name="connsiteY2" fmla="*/ 467794 h 741680"/>
              <a:gd name="connsiteX3" fmla="*/ 676886 w 777599"/>
              <a:gd name="connsiteY3" fmla="*/ 258522 h 741680"/>
              <a:gd name="connsiteX4" fmla="*/ 637941 w 777599"/>
              <a:gd name="connsiteY4" fmla="*/ 258522 h 741680"/>
              <a:gd name="connsiteX5" fmla="*/ 609732 w 777599"/>
              <a:gd name="connsiteY5" fmla="*/ 282395 h 741680"/>
              <a:gd name="connsiteX6" fmla="*/ 421952 w 777599"/>
              <a:gd name="connsiteY6" fmla="*/ 264819 h 741680"/>
              <a:gd name="connsiteX7" fmla="*/ 503883 w 777599"/>
              <a:gd name="connsiteY7" fmla="*/ 264819 h 741680"/>
              <a:gd name="connsiteX8" fmla="*/ 585814 w 777599"/>
              <a:gd name="connsiteY8" fmla="*/ 160184 h 741680"/>
              <a:gd name="connsiteX9" fmla="*/ 503883 w 777599"/>
              <a:gd name="connsiteY9" fmla="*/ 55548 h 741680"/>
              <a:gd name="connsiteX10" fmla="*/ 421952 w 777599"/>
              <a:gd name="connsiteY10" fmla="*/ 55548 h 741680"/>
              <a:gd name="connsiteX11" fmla="*/ 418201 w 777599"/>
              <a:gd name="connsiteY11" fmla="*/ 653726 h 741680"/>
              <a:gd name="connsiteX12" fmla="*/ 500132 w 777599"/>
              <a:gd name="connsiteY12" fmla="*/ 653726 h 741680"/>
              <a:gd name="connsiteX13" fmla="*/ 582063 w 777599"/>
              <a:gd name="connsiteY13" fmla="*/ 549091 h 741680"/>
              <a:gd name="connsiteX14" fmla="*/ 500132 w 777599"/>
              <a:gd name="connsiteY14" fmla="*/ 444455 h 741680"/>
              <a:gd name="connsiteX15" fmla="*/ 418201 w 777599"/>
              <a:gd name="connsiteY15" fmla="*/ 444455 h 741680"/>
              <a:gd name="connsiteX16" fmla="*/ 57640 w 777599"/>
              <a:gd name="connsiteY16" fmla="*/ 376805 h 741680"/>
              <a:gd name="connsiteX17" fmla="*/ 183035 w 777599"/>
              <a:gd name="connsiteY17" fmla="*/ 376805 h 741680"/>
              <a:gd name="connsiteX18" fmla="*/ 184159 w 777599"/>
              <a:gd name="connsiteY18" fmla="*/ 381855 h 741680"/>
              <a:gd name="connsiteX19" fmla="*/ 200391 w 777599"/>
              <a:gd name="connsiteY19" fmla="*/ 399736 h 741680"/>
              <a:gd name="connsiteX20" fmla="*/ 201942 w 777599"/>
              <a:gd name="connsiteY20" fmla="*/ 400413 h 741680"/>
              <a:gd name="connsiteX21" fmla="*/ 201942 w 777599"/>
              <a:gd name="connsiteY21" fmla="*/ 568205 h 741680"/>
              <a:gd name="connsiteX22" fmla="*/ 207871 w 777599"/>
              <a:gd name="connsiteY22" fmla="*/ 568205 h 741680"/>
              <a:gd name="connsiteX23" fmla="*/ 215642 w 777599"/>
              <a:gd name="connsiteY23" fmla="*/ 570524 h 741680"/>
              <a:gd name="connsiteX24" fmla="*/ 215740 w 777599"/>
              <a:gd name="connsiteY24" fmla="*/ 570706 h 741680"/>
              <a:gd name="connsiteX25" fmla="*/ 215963 w 777599"/>
              <a:gd name="connsiteY25" fmla="*/ 570619 h 741680"/>
              <a:gd name="connsiteX26" fmla="*/ 407067 w 777599"/>
              <a:gd name="connsiteY26" fmla="*/ 627636 h 741680"/>
              <a:gd name="connsiteX27" fmla="*/ 416008 w 777599"/>
              <a:gd name="connsiteY27" fmla="*/ 606174 h 741680"/>
              <a:gd name="connsiteX28" fmla="*/ 251172 w 777599"/>
              <a:gd name="connsiteY28" fmla="*/ 556995 h 741680"/>
              <a:gd name="connsiteX29" fmla="*/ 408905 w 777599"/>
              <a:gd name="connsiteY29" fmla="*/ 495959 h 741680"/>
              <a:gd name="connsiteX30" fmla="*/ 397723 w 777599"/>
              <a:gd name="connsiteY30" fmla="*/ 475264 h 741680"/>
              <a:gd name="connsiteX31" fmla="*/ 228833 w 777599"/>
              <a:gd name="connsiteY31" fmla="*/ 540618 h 741680"/>
              <a:gd name="connsiteX32" fmla="*/ 228833 w 777599"/>
              <a:gd name="connsiteY32" fmla="*/ 406212 h 741680"/>
              <a:gd name="connsiteX33" fmla="*/ 238763 w 777599"/>
              <a:gd name="connsiteY33" fmla="*/ 404850 h 741680"/>
              <a:gd name="connsiteX34" fmla="*/ 266721 w 777599"/>
              <a:gd name="connsiteY34" fmla="*/ 381855 h 741680"/>
              <a:gd name="connsiteX35" fmla="*/ 267845 w 777599"/>
              <a:gd name="connsiteY35" fmla="*/ 376805 h 741680"/>
              <a:gd name="connsiteX36" fmla="*/ 604932 w 777599"/>
              <a:gd name="connsiteY36" fmla="*/ 376805 h 741680"/>
              <a:gd name="connsiteX37" fmla="*/ 604932 w 777599"/>
              <a:gd name="connsiteY37" fmla="*/ 346884 h 741680"/>
              <a:gd name="connsiteX38" fmla="*/ 264246 w 777599"/>
              <a:gd name="connsiteY38" fmla="*/ 346884 h 741680"/>
              <a:gd name="connsiteX39" fmla="*/ 257120 w 777599"/>
              <a:gd name="connsiteY39" fmla="*/ 337296 h 741680"/>
              <a:gd name="connsiteX40" fmla="*/ 242879 w 777599"/>
              <a:gd name="connsiteY40" fmla="*/ 328586 h 741680"/>
              <a:gd name="connsiteX41" fmla="*/ 228833 w 777599"/>
              <a:gd name="connsiteY41" fmla="*/ 326014 h 741680"/>
              <a:gd name="connsiteX42" fmla="*/ 228833 w 777599"/>
              <a:gd name="connsiteY42" fmla="*/ 182966 h 741680"/>
              <a:gd name="connsiteX43" fmla="*/ 409910 w 777599"/>
              <a:gd name="connsiteY43" fmla="*/ 236991 h 741680"/>
              <a:gd name="connsiteX44" fmla="*/ 418852 w 777599"/>
              <a:gd name="connsiteY44" fmla="*/ 215530 h 741680"/>
              <a:gd name="connsiteX45" fmla="*/ 254016 w 777599"/>
              <a:gd name="connsiteY45" fmla="*/ 166351 h 741680"/>
              <a:gd name="connsiteX46" fmla="*/ 411748 w 777599"/>
              <a:gd name="connsiteY46" fmla="*/ 105314 h 741680"/>
              <a:gd name="connsiteX47" fmla="*/ 400566 w 777599"/>
              <a:gd name="connsiteY47" fmla="*/ 84619 h 741680"/>
              <a:gd name="connsiteX48" fmla="*/ 207402 w 777599"/>
              <a:gd name="connsiteY48" fmla="*/ 159366 h 741680"/>
              <a:gd name="connsiteX49" fmla="*/ 207843 w 777599"/>
              <a:gd name="connsiteY49" fmla="*/ 160183 h 741680"/>
              <a:gd name="connsiteX50" fmla="*/ 201942 w 777599"/>
              <a:gd name="connsiteY50" fmla="*/ 160183 h 741680"/>
              <a:gd name="connsiteX51" fmla="*/ 201942 w 777599"/>
              <a:gd name="connsiteY51" fmla="*/ 332292 h 741680"/>
              <a:gd name="connsiteX52" fmla="*/ 193760 w 777599"/>
              <a:gd name="connsiteY52" fmla="*/ 337296 h 741680"/>
              <a:gd name="connsiteX53" fmla="*/ 186634 w 777599"/>
              <a:gd name="connsiteY53" fmla="*/ 346884 h 741680"/>
              <a:gd name="connsiteX54" fmla="*/ 57640 w 777599"/>
              <a:gd name="connsiteY54" fmla="*/ 346884 h 741680"/>
              <a:gd name="connsiteX55" fmla="*/ 0 w 777599"/>
              <a:gd name="connsiteY55" fmla="*/ 618064 h 741680"/>
              <a:gd name="connsiteX56" fmla="*/ 0 w 777599"/>
              <a:gd name="connsiteY56" fmla="*/ 123616 h 741680"/>
              <a:gd name="connsiteX57" fmla="*/ 123616 w 777599"/>
              <a:gd name="connsiteY57" fmla="*/ 0 h 741680"/>
              <a:gd name="connsiteX58" fmla="*/ 653983 w 777599"/>
              <a:gd name="connsiteY58" fmla="*/ 0 h 741680"/>
              <a:gd name="connsiteX59" fmla="*/ 777599 w 777599"/>
              <a:gd name="connsiteY59" fmla="*/ 123616 h 741680"/>
              <a:gd name="connsiteX60" fmla="*/ 777599 w 777599"/>
              <a:gd name="connsiteY60" fmla="*/ 618064 h 741680"/>
              <a:gd name="connsiteX61" fmla="*/ 653983 w 777599"/>
              <a:gd name="connsiteY61" fmla="*/ 741680 h 741680"/>
              <a:gd name="connsiteX62" fmla="*/ 123616 w 777599"/>
              <a:gd name="connsiteY62" fmla="*/ 741680 h 741680"/>
              <a:gd name="connsiteX63" fmla="*/ 0 w 777599"/>
              <a:gd name="connsiteY63" fmla="*/ 618064 h 7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77599" h="741680">
                <a:moveTo>
                  <a:pt x="609732" y="443921"/>
                </a:moveTo>
                <a:lnTo>
                  <a:pt x="637941" y="467794"/>
                </a:lnTo>
                <a:lnTo>
                  <a:pt x="676886" y="467794"/>
                </a:lnTo>
                <a:lnTo>
                  <a:pt x="676886" y="258522"/>
                </a:lnTo>
                <a:lnTo>
                  <a:pt x="637941" y="258522"/>
                </a:lnTo>
                <a:lnTo>
                  <a:pt x="609732" y="282395"/>
                </a:lnTo>
                <a:close/>
                <a:moveTo>
                  <a:pt x="421952" y="264819"/>
                </a:moveTo>
                <a:lnTo>
                  <a:pt x="503883" y="264819"/>
                </a:lnTo>
                <a:cubicBezTo>
                  <a:pt x="549133" y="264819"/>
                  <a:pt x="585814" y="217973"/>
                  <a:pt x="585814" y="160184"/>
                </a:cubicBezTo>
                <a:cubicBezTo>
                  <a:pt x="585814" y="102395"/>
                  <a:pt x="549133" y="55548"/>
                  <a:pt x="503883" y="55548"/>
                </a:cubicBezTo>
                <a:lnTo>
                  <a:pt x="421952" y="55548"/>
                </a:lnTo>
                <a:close/>
                <a:moveTo>
                  <a:pt x="418201" y="653726"/>
                </a:moveTo>
                <a:lnTo>
                  <a:pt x="500132" y="653726"/>
                </a:lnTo>
                <a:cubicBezTo>
                  <a:pt x="545381" y="653726"/>
                  <a:pt x="582063" y="606880"/>
                  <a:pt x="582063" y="549091"/>
                </a:cubicBezTo>
                <a:cubicBezTo>
                  <a:pt x="582063" y="491302"/>
                  <a:pt x="545381" y="444455"/>
                  <a:pt x="500132" y="444455"/>
                </a:cubicBezTo>
                <a:lnTo>
                  <a:pt x="418201" y="444455"/>
                </a:lnTo>
                <a:close/>
                <a:moveTo>
                  <a:pt x="57640" y="376805"/>
                </a:moveTo>
                <a:lnTo>
                  <a:pt x="183035" y="376805"/>
                </a:lnTo>
                <a:lnTo>
                  <a:pt x="184159" y="381855"/>
                </a:lnTo>
                <a:cubicBezTo>
                  <a:pt x="187559" y="389149"/>
                  <a:pt x="193240" y="395354"/>
                  <a:pt x="200391" y="399736"/>
                </a:cubicBezTo>
                <a:lnTo>
                  <a:pt x="201942" y="400413"/>
                </a:lnTo>
                <a:lnTo>
                  <a:pt x="201942" y="568205"/>
                </a:lnTo>
                <a:lnTo>
                  <a:pt x="207871" y="568205"/>
                </a:lnTo>
                <a:lnTo>
                  <a:pt x="215642" y="570524"/>
                </a:lnTo>
                <a:lnTo>
                  <a:pt x="215740" y="570706"/>
                </a:lnTo>
                <a:lnTo>
                  <a:pt x="215963" y="570619"/>
                </a:lnTo>
                <a:lnTo>
                  <a:pt x="407067" y="627636"/>
                </a:lnTo>
                <a:lnTo>
                  <a:pt x="416008" y="606174"/>
                </a:lnTo>
                <a:lnTo>
                  <a:pt x="251172" y="556995"/>
                </a:lnTo>
                <a:lnTo>
                  <a:pt x="408905" y="495959"/>
                </a:lnTo>
                <a:lnTo>
                  <a:pt x="397723" y="475264"/>
                </a:lnTo>
                <a:lnTo>
                  <a:pt x="228833" y="540618"/>
                </a:lnTo>
                <a:lnTo>
                  <a:pt x="228833" y="406212"/>
                </a:lnTo>
                <a:lnTo>
                  <a:pt x="238763" y="404850"/>
                </a:lnTo>
                <a:cubicBezTo>
                  <a:pt x="251389" y="401288"/>
                  <a:pt x="261620" y="392795"/>
                  <a:pt x="266721" y="381855"/>
                </a:cubicBezTo>
                <a:lnTo>
                  <a:pt x="267845" y="376805"/>
                </a:lnTo>
                <a:lnTo>
                  <a:pt x="604932" y="376805"/>
                </a:lnTo>
                <a:lnTo>
                  <a:pt x="604932" y="346884"/>
                </a:lnTo>
                <a:lnTo>
                  <a:pt x="264246" y="346884"/>
                </a:lnTo>
                <a:lnTo>
                  <a:pt x="257120" y="337296"/>
                </a:lnTo>
                <a:cubicBezTo>
                  <a:pt x="253066" y="333618"/>
                  <a:pt x="248239" y="330643"/>
                  <a:pt x="242879" y="328586"/>
                </a:cubicBezTo>
                <a:lnTo>
                  <a:pt x="228833" y="326014"/>
                </a:lnTo>
                <a:lnTo>
                  <a:pt x="228833" y="182966"/>
                </a:lnTo>
                <a:lnTo>
                  <a:pt x="409910" y="236991"/>
                </a:lnTo>
                <a:lnTo>
                  <a:pt x="418852" y="215530"/>
                </a:lnTo>
                <a:lnTo>
                  <a:pt x="254016" y="166351"/>
                </a:lnTo>
                <a:lnTo>
                  <a:pt x="411748" y="105314"/>
                </a:lnTo>
                <a:lnTo>
                  <a:pt x="400566" y="84619"/>
                </a:lnTo>
                <a:lnTo>
                  <a:pt x="207402" y="159366"/>
                </a:lnTo>
                <a:lnTo>
                  <a:pt x="207843" y="160183"/>
                </a:lnTo>
                <a:lnTo>
                  <a:pt x="201942" y="160183"/>
                </a:lnTo>
                <a:lnTo>
                  <a:pt x="201942" y="332292"/>
                </a:lnTo>
                <a:lnTo>
                  <a:pt x="193760" y="337296"/>
                </a:lnTo>
                <a:lnTo>
                  <a:pt x="186634" y="346884"/>
                </a:lnTo>
                <a:lnTo>
                  <a:pt x="57640" y="346884"/>
                </a:lnTo>
                <a:close/>
                <a:moveTo>
                  <a:pt x="0" y="618064"/>
                </a:moveTo>
                <a:lnTo>
                  <a:pt x="0" y="123616"/>
                </a:lnTo>
                <a:cubicBezTo>
                  <a:pt x="0" y="55345"/>
                  <a:pt x="55345" y="0"/>
                  <a:pt x="123616" y="0"/>
                </a:cubicBezTo>
                <a:lnTo>
                  <a:pt x="653983" y="0"/>
                </a:lnTo>
                <a:cubicBezTo>
                  <a:pt x="722254" y="0"/>
                  <a:pt x="777599" y="55345"/>
                  <a:pt x="777599" y="123616"/>
                </a:cubicBezTo>
                <a:lnTo>
                  <a:pt x="777599" y="618064"/>
                </a:lnTo>
                <a:cubicBezTo>
                  <a:pt x="777599" y="686335"/>
                  <a:pt x="722254" y="741680"/>
                  <a:pt x="653983" y="741680"/>
                </a:cubicBezTo>
                <a:lnTo>
                  <a:pt x="123616" y="741680"/>
                </a:lnTo>
                <a:cubicBezTo>
                  <a:pt x="55345" y="741680"/>
                  <a:pt x="0" y="686335"/>
                  <a:pt x="0" y="618064"/>
                </a:cubicBezTo>
                <a:close/>
              </a:path>
            </a:pathLst>
          </a:custGeom>
          <a:solidFill>
            <a:srgbClr val="EC0059"/>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11" name="Forme libre : forme 10" descr="Engrenage avec un remplissage uni">
            <a:extLst>
              <a:ext uri="{FF2B5EF4-FFF2-40B4-BE49-F238E27FC236}">
                <a16:creationId xmlns:a16="http://schemas.microsoft.com/office/drawing/2014/main" id="{3AA49BCB-B34E-B56F-1522-AD46437ECD09}"/>
              </a:ext>
            </a:extLst>
          </p:cNvPr>
          <p:cNvSpPr/>
          <p:nvPr/>
        </p:nvSpPr>
        <p:spPr>
          <a:xfrm>
            <a:off x="324602" y="4575737"/>
            <a:ext cx="635467" cy="667403"/>
          </a:xfrm>
          <a:custGeom>
            <a:avLst/>
            <a:gdLst>
              <a:gd name="connsiteX0" fmla="*/ 370526 w 741680"/>
              <a:gd name="connsiteY0" fmla="*/ 295137 h 777599"/>
              <a:gd name="connsiteX1" fmla="*/ 446101 w 741680"/>
              <a:gd name="connsiteY1" fmla="*/ 370713 h 777599"/>
              <a:gd name="connsiteX2" fmla="*/ 370526 w 741680"/>
              <a:gd name="connsiteY2" fmla="*/ 446288 h 777599"/>
              <a:gd name="connsiteX3" fmla="*/ 294950 w 741680"/>
              <a:gd name="connsiteY3" fmla="*/ 370713 h 777599"/>
              <a:gd name="connsiteX4" fmla="*/ 370526 w 741680"/>
              <a:gd name="connsiteY4" fmla="*/ 295137 h 777599"/>
              <a:gd name="connsiteX5" fmla="*/ 345334 w 741680"/>
              <a:gd name="connsiteY5" fmla="*/ 156583 h 777599"/>
              <a:gd name="connsiteX6" fmla="*/ 323291 w 741680"/>
              <a:gd name="connsiteY6" fmla="*/ 200668 h 777599"/>
              <a:gd name="connsiteX7" fmla="*/ 284244 w 741680"/>
              <a:gd name="connsiteY7" fmla="*/ 217043 h 777599"/>
              <a:gd name="connsiteX8" fmla="*/ 237009 w 741680"/>
              <a:gd name="connsiteY8" fmla="*/ 201298 h 777599"/>
              <a:gd name="connsiteX9" fmla="*/ 201111 w 741680"/>
              <a:gd name="connsiteY9" fmla="*/ 237196 h 777599"/>
              <a:gd name="connsiteX10" fmla="*/ 216856 w 741680"/>
              <a:gd name="connsiteY10" fmla="*/ 284431 h 777599"/>
              <a:gd name="connsiteX11" fmla="*/ 200481 w 741680"/>
              <a:gd name="connsiteY11" fmla="*/ 324108 h 777599"/>
              <a:gd name="connsiteX12" fmla="*/ 156396 w 741680"/>
              <a:gd name="connsiteY12" fmla="*/ 345521 h 777599"/>
              <a:gd name="connsiteX13" fmla="*/ 156396 w 741680"/>
              <a:gd name="connsiteY13" fmla="*/ 395904 h 777599"/>
              <a:gd name="connsiteX14" fmla="*/ 200481 w 741680"/>
              <a:gd name="connsiteY14" fmla="*/ 417947 h 777599"/>
              <a:gd name="connsiteX15" fmla="*/ 216856 w 741680"/>
              <a:gd name="connsiteY15" fmla="*/ 456994 h 777599"/>
              <a:gd name="connsiteX16" fmla="*/ 201111 w 741680"/>
              <a:gd name="connsiteY16" fmla="*/ 504229 h 777599"/>
              <a:gd name="connsiteX17" fmla="*/ 237009 w 741680"/>
              <a:gd name="connsiteY17" fmla="*/ 540127 h 777599"/>
              <a:gd name="connsiteX18" fmla="*/ 284244 w 741680"/>
              <a:gd name="connsiteY18" fmla="*/ 524382 h 777599"/>
              <a:gd name="connsiteX19" fmla="*/ 323921 w 741680"/>
              <a:gd name="connsiteY19" fmla="*/ 540757 h 777599"/>
              <a:gd name="connsiteX20" fmla="*/ 345964 w 741680"/>
              <a:gd name="connsiteY20" fmla="*/ 584842 h 777599"/>
              <a:gd name="connsiteX21" fmla="*/ 396347 w 741680"/>
              <a:gd name="connsiteY21" fmla="*/ 584842 h 777599"/>
              <a:gd name="connsiteX22" fmla="*/ 418390 w 741680"/>
              <a:gd name="connsiteY22" fmla="*/ 540757 h 777599"/>
              <a:gd name="connsiteX23" fmla="*/ 457437 w 741680"/>
              <a:gd name="connsiteY23" fmla="*/ 524382 h 777599"/>
              <a:gd name="connsiteX24" fmla="*/ 504671 w 741680"/>
              <a:gd name="connsiteY24" fmla="*/ 540127 h 777599"/>
              <a:gd name="connsiteX25" fmla="*/ 540570 w 741680"/>
              <a:gd name="connsiteY25" fmla="*/ 504229 h 777599"/>
              <a:gd name="connsiteX26" fmla="*/ 524825 w 741680"/>
              <a:gd name="connsiteY26" fmla="*/ 456994 h 777599"/>
              <a:gd name="connsiteX27" fmla="*/ 541199 w 741680"/>
              <a:gd name="connsiteY27" fmla="*/ 417317 h 777599"/>
              <a:gd name="connsiteX28" fmla="*/ 585285 w 741680"/>
              <a:gd name="connsiteY28" fmla="*/ 395274 h 777599"/>
              <a:gd name="connsiteX29" fmla="*/ 585285 w 741680"/>
              <a:gd name="connsiteY29" fmla="*/ 344891 h 777599"/>
              <a:gd name="connsiteX30" fmla="*/ 540570 w 741680"/>
              <a:gd name="connsiteY30" fmla="*/ 323478 h 777599"/>
              <a:gd name="connsiteX31" fmla="*/ 524195 w 741680"/>
              <a:gd name="connsiteY31" fmla="*/ 284431 h 777599"/>
              <a:gd name="connsiteX32" fmla="*/ 539940 w 741680"/>
              <a:gd name="connsiteY32" fmla="*/ 237196 h 777599"/>
              <a:gd name="connsiteX33" fmla="*/ 504042 w 741680"/>
              <a:gd name="connsiteY33" fmla="*/ 201298 h 777599"/>
              <a:gd name="connsiteX34" fmla="*/ 456807 w 741680"/>
              <a:gd name="connsiteY34" fmla="*/ 217043 h 777599"/>
              <a:gd name="connsiteX35" fmla="*/ 417130 w 741680"/>
              <a:gd name="connsiteY35" fmla="*/ 200668 h 777599"/>
              <a:gd name="connsiteX36" fmla="*/ 395717 w 741680"/>
              <a:gd name="connsiteY36" fmla="*/ 156583 h 777599"/>
              <a:gd name="connsiteX37" fmla="*/ 123616 w 741680"/>
              <a:gd name="connsiteY37" fmla="*/ 0 h 777599"/>
              <a:gd name="connsiteX38" fmla="*/ 618064 w 741680"/>
              <a:gd name="connsiteY38" fmla="*/ 0 h 777599"/>
              <a:gd name="connsiteX39" fmla="*/ 741680 w 741680"/>
              <a:gd name="connsiteY39" fmla="*/ 123616 h 777599"/>
              <a:gd name="connsiteX40" fmla="*/ 741680 w 741680"/>
              <a:gd name="connsiteY40" fmla="*/ 653983 h 777599"/>
              <a:gd name="connsiteX41" fmla="*/ 618064 w 741680"/>
              <a:gd name="connsiteY41" fmla="*/ 777599 h 777599"/>
              <a:gd name="connsiteX42" fmla="*/ 123616 w 741680"/>
              <a:gd name="connsiteY42" fmla="*/ 777599 h 777599"/>
              <a:gd name="connsiteX43" fmla="*/ 0 w 741680"/>
              <a:gd name="connsiteY43" fmla="*/ 653983 h 777599"/>
              <a:gd name="connsiteX44" fmla="*/ 0 w 741680"/>
              <a:gd name="connsiteY44" fmla="*/ 123616 h 777599"/>
              <a:gd name="connsiteX45" fmla="*/ 123616 w 741680"/>
              <a:gd name="connsiteY45"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1680" h="777599">
                <a:moveTo>
                  <a:pt x="370526" y="295137"/>
                </a:moveTo>
                <a:cubicBezTo>
                  <a:pt x="412092" y="295137"/>
                  <a:pt x="446101" y="329146"/>
                  <a:pt x="446101" y="370713"/>
                </a:cubicBezTo>
                <a:cubicBezTo>
                  <a:pt x="446101" y="412279"/>
                  <a:pt x="412092" y="446288"/>
                  <a:pt x="370526" y="446288"/>
                </a:cubicBezTo>
                <a:cubicBezTo>
                  <a:pt x="328959" y="446288"/>
                  <a:pt x="294950" y="412279"/>
                  <a:pt x="294950" y="370713"/>
                </a:cubicBezTo>
                <a:cubicBezTo>
                  <a:pt x="294950" y="329146"/>
                  <a:pt x="328959" y="295137"/>
                  <a:pt x="370526" y="295137"/>
                </a:cubicBezTo>
                <a:close/>
                <a:moveTo>
                  <a:pt x="345334" y="156583"/>
                </a:moveTo>
                <a:lnTo>
                  <a:pt x="323291" y="200668"/>
                </a:lnTo>
                <a:cubicBezTo>
                  <a:pt x="309436" y="204447"/>
                  <a:pt x="296210" y="210115"/>
                  <a:pt x="284244" y="217043"/>
                </a:cubicBezTo>
                <a:lnTo>
                  <a:pt x="237009" y="201298"/>
                </a:lnTo>
                <a:lnTo>
                  <a:pt x="201111" y="237196"/>
                </a:lnTo>
                <a:lnTo>
                  <a:pt x="216856" y="284431"/>
                </a:lnTo>
                <a:cubicBezTo>
                  <a:pt x="209928" y="297027"/>
                  <a:pt x="204260" y="310252"/>
                  <a:pt x="200481" y="324108"/>
                </a:cubicBezTo>
                <a:lnTo>
                  <a:pt x="156396" y="345521"/>
                </a:lnTo>
                <a:lnTo>
                  <a:pt x="156396" y="395904"/>
                </a:lnTo>
                <a:lnTo>
                  <a:pt x="200481" y="417947"/>
                </a:lnTo>
                <a:cubicBezTo>
                  <a:pt x="204260" y="431802"/>
                  <a:pt x="209928" y="445028"/>
                  <a:pt x="216856" y="456994"/>
                </a:cubicBezTo>
                <a:lnTo>
                  <a:pt x="201111" y="504229"/>
                </a:lnTo>
                <a:lnTo>
                  <a:pt x="237009" y="540127"/>
                </a:lnTo>
                <a:lnTo>
                  <a:pt x="284244" y="524382"/>
                </a:lnTo>
                <a:cubicBezTo>
                  <a:pt x="296840" y="531310"/>
                  <a:pt x="310065" y="536978"/>
                  <a:pt x="323921" y="540757"/>
                </a:cubicBezTo>
                <a:lnTo>
                  <a:pt x="345964" y="584842"/>
                </a:lnTo>
                <a:lnTo>
                  <a:pt x="396347" y="584842"/>
                </a:lnTo>
                <a:lnTo>
                  <a:pt x="418390" y="540757"/>
                </a:lnTo>
                <a:cubicBezTo>
                  <a:pt x="432245" y="536978"/>
                  <a:pt x="445471" y="531310"/>
                  <a:pt x="457437" y="524382"/>
                </a:cubicBezTo>
                <a:lnTo>
                  <a:pt x="504671" y="540127"/>
                </a:lnTo>
                <a:lnTo>
                  <a:pt x="540570" y="504229"/>
                </a:lnTo>
                <a:lnTo>
                  <a:pt x="524825" y="456994"/>
                </a:lnTo>
                <a:cubicBezTo>
                  <a:pt x="531752" y="444398"/>
                  <a:pt x="537421" y="431173"/>
                  <a:pt x="541199" y="417317"/>
                </a:cubicBezTo>
                <a:lnTo>
                  <a:pt x="585285" y="395274"/>
                </a:lnTo>
                <a:lnTo>
                  <a:pt x="585285" y="344891"/>
                </a:lnTo>
                <a:lnTo>
                  <a:pt x="540570" y="323478"/>
                </a:lnTo>
                <a:cubicBezTo>
                  <a:pt x="536791" y="309623"/>
                  <a:pt x="531123" y="296397"/>
                  <a:pt x="524195" y="284431"/>
                </a:cubicBezTo>
                <a:lnTo>
                  <a:pt x="539940" y="237196"/>
                </a:lnTo>
                <a:lnTo>
                  <a:pt x="504042" y="201298"/>
                </a:lnTo>
                <a:lnTo>
                  <a:pt x="456807" y="217043"/>
                </a:lnTo>
                <a:cubicBezTo>
                  <a:pt x="444211" y="210115"/>
                  <a:pt x="430986" y="204447"/>
                  <a:pt x="417130" y="200668"/>
                </a:cubicBezTo>
                <a:lnTo>
                  <a:pt x="395717" y="156583"/>
                </a:ln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CEC5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solidFill>
                <a:schemeClr val="lt1"/>
              </a:solidFill>
            </a:endParaRPr>
          </a:p>
        </p:txBody>
      </p:sp>
      <p:sp>
        <p:nvSpPr>
          <p:cNvPr id="12" name="ZoneTexte 11">
            <a:extLst>
              <a:ext uri="{FF2B5EF4-FFF2-40B4-BE49-F238E27FC236}">
                <a16:creationId xmlns:a16="http://schemas.microsoft.com/office/drawing/2014/main" id="{52DCCD39-E258-EBD4-5CD3-C93574FC51CD}"/>
              </a:ext>
            </a:extLst>
          </p:cNvPr>
          <p:cNvSpPr txBox="1"/>
          <p:nvPr/>
        </p:nvSpPr>
        <p:spPr>
          <a:xfrm>
            <a:off x="960069" y="3304678"/>
            <a:ext cx="3841340" cy="646331"/>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Nombre d’habitants</a:t>
            </a:r>
          </a:p>
          <a:p>
            <a:pPr marL="285750" lvl="0" indent="-285750" eaLnBrk="0" fontAlgn="base" hangingPunct="0">
              <a:spcBef>
                <a:spcPct val="0"/>
              </a:spcBef>
              <a:spcAft>
                <a:spcPct val="0"/>
              </a:spcAft>
              <a:buFont typeface="Arial" panose="020B0604020202020204" pitchFamily="34" charset="0"/>
              <a:buChar char="•"/>
            </a:pPr>
            <a:r>
              <a:rPr lang="fr-FR" b="1" dirty="0">
                <a:solidFill>
                  <a:schemeClr val="bg1"/>
                </a:solidFill>
              </a:rPr>
              <a:t>Evolution habitant</a:t>
            </a:r>
            <a:endParaRPr lang="fr-FR" b="1" noProof="0" dirty="0">
              <a:solidFill>
                <a:schemeClr val="bg1"/>
              </a:solidFill>
            </a:endParaRPr>
          </a:p>
        </p:txBody>
      </p:sp>
      <p:sp>
        <p:nvSpPr>
          <p:cNvPr id="13" name="ZoneTexte 12">
            <a:extLst>
              <a:ext uri="{FF2B5EF4-FFF2-40B4-BE49-F238E27FC236}">
                <a16:creationId xmlns:a16="http://schemas.microsoft.com/office/drawing/2014/main" id="{0C97F4E5-BF4B-18D3-9529-D19CBBD6A6B5}"/>
              </a:ext>
            </a:extLst>
          </p:cNvPr>
          <p:cNvSpPr txBox="1"/>
          <p:nvPr/>
        </p:nvSpPr>
        <p:spPr>
          <a:xfrm>
            <a:off x="960069" y="4724772"/>
            <a:ext cx="4740209"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Production de volaille</a:t>
            </a:r>
          </a:p>
        </p:txBody>
      </p:sp>
      <p:sp>
        <p:nvSpPr>
          <p:cNvPr id="14" name="ZoneTexte 13">
            <a:extLst>
              <a:ext uri="{FF2B5EF4-FFF2-40B4-BE49-F238E27FC236}">
                <a16:creationId xmlns:a16="http://schemas.microsoft.com/office/drawing/2014/main" id="{1360318C-A752-5F63-A479-12B5F9371D74}"/>
              </a:ext>
            </a:extLst>
          </p:cNvPr>
          <p:cNvSpPr txBox="1"/>
          <p:nvPr/>
        </p:nvSpPr>
        <p:spPr>
          <a:xfrm>
            <a:off x="7631123" y="1738386"/>
            <a:ext cx="4257601" cy="923330"/>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Volatilité sur 3 ans du PIB</a:t>
            </a:r>
          </a:p>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Produit intérieur brut du Pays</a:t>
            </a:r>
          </a:p>
          <a:p>
            <a:pPr marL="285750" lvl="0" indent="-285750" eaLnBrk="0" fontAlgn="base" hangingPunct="0">
              <a:spcBef>
                <a:spcPct val="0"/>
              </a:spcBef>
              <a:spcAft>
                <a:spcPct val="0"/>
              </a:spcAft>
              <a:buFont typeface="Arial" panose="020B0604020202020204" pitchFamily="34" charset="0"/>
              <a:buChar char="•"/>
            </a:pPr>
            <a:endParaRPr lang="fr-FR" noProof="0" dirty="0">
              <a:solidFill>
                <a:schemeClr val="bg1"/>
              </a:solidFill>
            </a:endParaRPr>
          </a:p>
        </p:txBody>
      </p:sp>
      <p:sp>
        <p:nvSpPr>
          <p:cNvPr id="15" name="ZoneTexte 14">
            <a:extLst>
              <a:ext uri="{FF2B5EF4-FFF2-40B4-BE49-F238E27FC236}">
                <a16:creationId xmlns:a16="http://schemas.microsoft.com/office/drawing/2014/main" id="{2D8EC2BE-E7DD-EF53-DCD2-8949B015D034}"/>
              </a:ext>
            </a:extLst>
          </p:cNvPr>
          <p:cNvSpPr txBox="1"/>
          <p:nvPr/>
        </p:nvSpPr>
        <p:spPr>
          <a:xfrm>
            <a:off x="7631123" y="3330834"/>
            <a:ext cx="4740209"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Prix de la volaille</a:t>
            </a:r>
          </a:p>
        </p:txBody>
      </p:sp>
      <p:pic>
        <p:nvPicPr>
          <p:cNvPr id="2050" name="Picture 2" descr="Basse-cour et poules | MonmagasinVert">
            <a:extLst>
              <a:ext uri="{FF2B5EF4-FFF2-40B4-BE49-F238E27FC236}">
                <a16:creationId xmlns:a16="http://schemas.microsoft.com/office/drawing/2014/main" id="{A4648049-DB98-30A7-14CC-05F59ED4A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33414"/>
            <a:ext cx="12192000" cy="142458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1E79A69D-95D8-6F66-E4F5-74646FD1DFD8}"/>
              </a:ext>
            </a:extLst>
          </p:cNvPr>
          <p:cNvSpPr txBox="1"/>
          <p:nvPr/>
        </p:nvSpPr>
        <p:spPr>
          <a:xfrm>
            <a:off x="7656297" y="4723608"/>
            <a:ext cx="4084988"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Aucun à date</a:t>
            </a:r>
          </a:p>
        </p:txBody>
      </p:sp>
    </p:spTree>
    <p:extLst>
      <p:ext uri="{BB962C8B-B14F-4D97-AF65-F5344CB8AC3E}">
        <p14:creationId xmlns:p14="http://schemas.microsoft.com/office/powerpoint/2010/main" val="250560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B48A-8DA0-11DE-6B8A-EFF88D730764}"/>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62977C2C-B948-7CCB-B5DE-FC5D4D14C03C}"/>
              </a:ext>
            </a:extLst>
          </p:cNvPr>
          <p:cNvSpPr>
            <a:spLocks noGrp="1"/>
          </p:cNvSpPr>
          <p:nvPr>
            <p:ph type="title"/>
          </p:nvPr>
        </p:nvSpPr>
        <p:spPr>
          <a:xfrm>
            <a:off x="548638" y="153778"/>
            <a:ext cx="11094723" cy="1207457"/>
          </a:xfrm>
        </p:spPr>
        <p:txBody>
          <a:bodyPr/>
          <a:lstStyle/>
          <a:p>
            <a:r>
              <a:rPr lang="fr-FR" noProof="0" dirty="0"/>
              <a:t>Les étapes clés de l’analyse :</a:t>
            </a:r>
          </a:p>
        </p:txBody>
      </p:sp>
      <p:pic>
        <p:nvPicPr>
          <p:cNvPr id="3074" name="Picture 2" descr="Je souhaite sur un format paysage, que tu me génères une image d'une ferme avec des poulets. Une belle fermière française les nourrie avec le sourire. On sent qu'il fait bon vivre dans cette ferme. La scène se passe en extérieur dans une campagne avec un temps clément. Cette image est destiné à la promotion d'une marque française à l'étranger.">
            <a:extLst>
              <a:ext uri="{FF2B5EF4-FFF2-40B4-BE49-F238E27FC236}">
                <a16:creationId xmlns:a16="http://schemas.microsoft.com/office/drawing/2014/main" id="{783B1B1F-0DF7-BB0F-4C15-AD6E46507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4849"/>
            <a:ext cx="6122357" cy="4609373"/>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sp>
        <p:nvSpPr>
          <p:cNvPr id="22" name="Rectangle : coins arrondis 21">
            <a:extLst>
              <a:ext uri="{FF2B5EF4-FFF2-40B4-BE49-F238E27FC236}">
                <a16:creationId xmlns:a16="http://schemas.microsoft.com/office/drawing/2014/main" id="{042BC1B8-AA6A-ABCD-8DD2-EB8062620818}"/>
              </a:ext>
            </a:extLst>
          </p:cNvPr>
          <p:cNvSpPr/>
          <p:nvPr/>
        </p:nvSpPr>
        <p:spPr>
          <a:xfrm>
            <a:off x="6453591" y="1361235"/>
            <a:ext cx="4971631" cy="41442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fr-FR" dirty="0"/>
              <a:t>Identification des données</a:t>
            </a:r>
          </a:p>
          <a:p>
            <a:pPr marL="285750" indent="-285750">
              <a:buFont typeface="Wingdings" panose="05000000000000000000" pitchFamily="2" charset="2"/>
              <a:buChar char="§"/>
            </a:pPr>
            <a:r>
              <a:rPr lang="fr-FR" dirty="0"/>
              <a:t>Analyse des données</a:t>
            </a:r>
          </a:p>
          <a:p>
            <a:pPr marL="285750" indent="-285750">
              <a:buFont typeface="Wingdings" panose="05000000000000000000" pitchFamily="2" charset="2"/>
              <a:buChar char="§"/>
            </a:pPr>
            <a:r>
              <a:rPr lang="fr-FR" dirty="0"/>
              <a:t>Nettoyage des données</a:t>
            </a:r>
          </a:p>
          <a:p>
            <a:pPr marL="285750" indent="-285750">
              <a:buFont typeface="Wingdings" panose="05000000000000000000" pitchFamily="2" charset="2"/>
              <a:buChar char="§"/>
            </a:pPr>
            <a:r>
              <a:rPr lang="fr-FR" dirty="0"/>
              <a:t>Agrégation des données</a:t>
            </a:r>
          </a:p>
          <a:p>
            <a:pPr marL="285750" indent="-285750">
              <a:buFont typeface="Wingdings" panose="05000000000000000000" pitchFamily="2" charset="2"/>
              <a:buChar char="§"/>
            </a:pPr>
            <a:r>
              <a:rPr lang="fr-FR" dirty="0"/>
              <a:t>Réduction et Centrage des données</a:t>
            </a:r>
          </a:p>
        </p:txBody>
      </p:sp>
      <p:sp>
        <p:nvSpPr>
          <p:cNvPr id="2" name="Slide Number Placeholder 2">
            <a:extLst>
              <a:ext uri="{FF2B5EF4-FFF2-40B4-BE49-F238E27FC236}">
                <a16:creationId xmlns:a16="http://schemas.microsoft.com/office/drawing/2014/main" id="{FA5BDF1B-5CF0-2F61-8F8F-0A8B73589CBB}"/>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4</a:t>
            </a:fld>
            <a:endParaRPr lang="fr-FR" noProof="0" dirty="0"/>
          </a:p>
        </p:txBody>
      </p:sp>
    </p:spTree>
    <p:extLst>
      <p:ext uri="{BB962C8B-B14F-4D97-AF65-F5344CB8AC3E}">
        <p14:creationId xmlns:p14="http://schemas.microsoft.com/office/powerpoint/2010/main" val="914003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CC0E3D-0797-E09E-C1E6-507D0115FAAB}"/>
              </a:ext>
            </a:extLst>
          </p:cNvPr>
          <p:cNvSpPr>
            <a:spLocks noGrp="1"/>
          </p:cNvSpPr>
          <p:nvPr>
            <p:ph type="title"/>
          </p:nvPr>
        </p:nvSpPr>
        <p:spPr>
          <a:xfrm>
            <a:off x="548638" y="153778"/>
            <a:ext cx="11094723" cy="1207457"/>
          </a:xfrm>
        </p:spPr>
        <p:txBody>
          <a:bodyPr anchor="t">
            <a:normAutofit/>
          </a:bodyPr>
          <a:lstStyle/>
          <a:p>
            <a:r>
              <a:rPr lang="fr-FR" sz="3700" noProof="0" dirty="0"/>
              <a:t>L’ACP : Analyse en composante principale</a:t>
            </a:r>
          </a:p>
        </p:txBody>
      </p:sp>
      <p:sp>
        <p:nvSpPr>
          <p:cNvPr id="1031" name="Slide Number Placeholder 2">
            <a:extLst>
              <a:ext uri="{FF2B5EF4-FFF2-40B4-BE49-F238E27FC236}">
                <a16:creationId xmlns:a16="http://schemas.microsoft.com/office/drawing/2014/main" id="{D01E97F2-B37C-5C81-4E63-8829CBDA3C42}"/>
              </a:ext>
            </a:extLst>
          </p:cNvPr>
          <p:cNvSpPr>
            <a:spLocks noGrp="1"/>
          </p:cNvSpPr>
          <p:nvPr>
            <p:ph type="sldNum" sz="quarter" idx="4"/>
          </p:nvPr>
        </p:nvSpPr>
        <p:spPr>
          <a:xfrm>
            <a:off x="10342880" y="517325"/>
            <a:ext cx="911963" cy="480364"/>
          </a:xfrm>
        </p:spPr>
        <p:txBody>
          <a:bodyPr/>
          <a:lstStyle/>
          <a:p>
            <a:pPr>
              <a:spcAft>
                <a:spcPts val="600"/>
              </a:spcAft>
            </a:pPr>
            <a:fld id="{6D22F896-40B5-4ADD-8801-0D06FADFA095}" type="slidenum">
              <a:rPr lang="fr-FR" noProof="0" smtClean="0"/>
              <a:pPr>
                <a:spcAft>
                  <a:spcPts val="600"/>
                </a:spcAft>
              </a:pPr>
              <a:t>5</a:t>
            </a:fld>
            <a:endParaRPr lang="fr-FR" noProof="0" dirty="0"/>
          </a:p>
        </p:txBody>
      </p:sp>
      <p:pic>
        <p:nvPicPr>
          <p:cNvPr id="1026" name="Picture 2" descr="Aliment basse-cour à Angers - JMB Distri">
            <a:extLst>
              <a:ext uri="{FF2B5EF4-FFF2-40B4-BE49-F238E27FC236}">
                <a16:creationId xmlns:a16="http://schemas.microsoft.com/office/drawing/2014/main" id="{F891B54F-E823-4C9A-06BE-5DC0D8EA4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030" r="14459" b="-1"/>
          <a:stretch>
            <a:fillRect/>
          </a:stretch>
        </p:blipFill>
        <p:spPr bwMode="auto">
          <a:xfrm>
            <a:off x="6339838" y="757506"/>
            <a:ext cx="5303523" cy="3654073"/>
          </a:xfrm>
          <a:prstGeom prst="rect">
            <a:avLst/>
          </a:prstGeom>
          <a:ln>
            <a:noFill/>
          </a:ln>
          <a:effectLst>
            <a:softEdge rad="112500"/>
          </a:effectLst>
        </p:spPr>
      </p:pic>
      <p:pic>
        <p:nvPicPr>
          <p:cNvPr id="3" name="Image 2">
            <a:extLst>
              <a:ext uri="{FF2B5EF4-FFF2-40B4-BE49-F238E27FC236}">
                <a16:creationId xmlns:a16="http://schemas.microsoft.com/office/drawing/2014/main" id="{485AA135-3B51-205D-AB07-00459B5BEF67}"/>
              </a:ext>
            </a:extLst>
          </p:cNvPr>
          <p:cNvPicPr>
            <a:picLocks noChangeAspect="1"/>
          </p:cNvPicPr>
          <p:nvPr/>
        </p:nvPicPr>
        <p:blipFill>
          <a:blip r:embed="rId3"/>
          <a:stretch>
            <a:fillRect/>
          </a:stretch>
        </p:blipFill>
        <p:spPr>
          <a:xfrm>
            <a:off x="548638" y="757506"/>
            <a:ext cx="4448796" cy="3410426"/>
          </a:xfrm>
          <a:prstGeom prst="rect">
            <a:avLst/>
          </a:prstGeom>
        </p:spPr>
      </p:pic>
      <p:pic>
        <p:nvPicPr>
          <p:cNvPr id="8" name="Image 7">
            <a:extLst>
              <a:ext uri="{FF2B5EF4-FFF2-40B4-BE49-F238E27FC236}">
                <a16:creationId xmlns:a16="http://schemas.microsoft.com/office/drawing/2014/main" id="{3FA7CE7A-9DC3-8A50-1198-0EDCB4833C06}"/>
              </a:ext>
            </a:extLst>
          </p:cNvPr>
          <p:cNvPicPr>
            <a:picLocks noChangeAspect="1"/>
          </p:cNvPicPr>
          <p:nvPr/>
        </p:nvPicPr>
        <p:blipFill>
          <a:blip r:embed="rId4"/>
          <a:stretch>
            <a:fillRect/>
          </a:stretch>
        </p:blipFill>
        <p:spPr>
          <a:xfrm>
            <a:off x="3372311" y="4411579"/>
            <a:ext cx="8140437" cy="2427364"/>
          </a:xfrm>
          <a:prstGeom prst="rect">
            <a:avLst/>
          </a:prstGeom>
        </p:spPr>
      </p:pic>
    </p:spTree>
    <p:extLst>
      <p:ext uri="{BB962C8B-B14F-4D97-AF65-F5344CB8AC3E}">
        <p14:creationId xmlns:p14="http://schemas.microsoft.com/office/powerpoint/2010/main" val="373441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4DBB48-AF5E-026A-949B-C357D48C6E62}"/>
              </a:ext>
            </a:extLst>
          </p:cNvPr>
          <p:cNvSpPr>
            <a:spLocks noGrp="1"/>
          </p:cNvSpPr>
          <p:nvPr>
            <p:ph type="title"/>
          </p:nvPr>
        </p:nvSpPr>
        <p:spPr>
          <a:xfrm>
            <a:off x="634819" y="250931"/>
            <a:ext cx="11094723" cy="1207457"/>
          </a:xfrm>
        </p:spPr>
        <p:txBody>
          <a:bodyPr anchor="t">
            <a:normAutofit/>
          </a:bodyPr>
          <a:lstStyle/>
          <a:p>
            <a:r>
              <a:rPr lang="fr-FR" sz="3200" noProof="0" dirty="0"/>
              <a:t>Cercle des corrélations et projection des individus F1/F2</a:t>
            </a:r>
          </a:p>
        </p:txBody>
      </p:sp>
      <p:sp>
        <p:nvSpPr>
          <p:cNvPr id="3" name="Slide Number Placeholder 2">
            <a:extLst>
              <a:ext uri="{FF2B5EF4-FFF2-40B4-BE49-F238E27FC236}">
                <a16:creationId xmlns:a16="http://schemas.microsoft.com/office/drawing/2014/main" id="{12FC455B-1010-EB0E-D061-D2BD100E39E1}"/>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6</a:t>
            </a:fld>
            <a:endParaRPr lang="fr-FR" noProof="0"/>
          </a:p>
        </p:txBody>
      </p:sp>
      <p:pic>
        <p:nvPicPr>
          <p:cNvPr id="5" name="Image 4">
            <a:extLst>
              <a:ext uri="{FF2B5EF4-FFF2-40B4-BE49-F238E27FC236}">
                <a16:creationId xmlns:a16="http://schemas.microsoft.com/office/drawing/2014/main" id="{9601D0A9-2A21-FAFA-AC6E-D698ED89009A}"/>
              </a:ext>
            </a:extLst>
          </p:cNvPr>
          <p:cNvPicPr>
            <a:picLocks noChangeAspect="1"/>
          </p:cNvPicPr>
          <p:nvPr/>
        </p:nvPicPr>
        <p:blipFill>
          <a:blip r:embed="rId2"/>
          <a:stretch>
            <a:fillRect/>
          </a:stretch>
        </p:blipFill>
        <p:spPr>
          <a:xfrm>
            <a:off x="210327" y="997689"/>
            <a:ext cx="4621038" cy="4290964"/>
          </a:xfrm>
          <a:prstGeom prst="rect">
            <a:avLst/>
          </a:prstGeom>
        </p:spPr>
      </p:pic>
      <p:pic>
        <p:nvPicPr>
          <p:cNvPr id="7" name="Image 6">
            <a:extLst>
              <a:ext uri="{FF2B5EF4-FFF2-40B4-BE49-F238E27FC236}">
                <a16:creationId xmlns:a16="http://schemas.microsoft.com/office/drawing/2014/main" id="{36913142-F153-A5B7-EA36-35741BD9ADA9}"/>
              </a:ext>
            </a:extLst>
          </p:cNvPr>
          <p:cNvPicPr>
            <a:picLocks noChangeAspect="1"/>
          </p:cNvPicPr>
          <p:nvPr/>
        </p:nvPicPr>
        <p:blipFill>
          <a:blip r:embed="rId3"/>
          <a:stretch>
            <a:fillRect/>
          </a:stretch>
        </p:blipFill>
        <p:spPr>
          <a:xfrm>
            <a:off x="5103637" y="945275"/>
            <a:ext cx="6898177" cy="4343378"/>
          </a:xfrm>
          <a:prstGeom prst="rect">
            <a:avLst/>
          </a:prstGeom>
        </p:spPr>
      </p:pic>
      <p:sp>
        <p:nvSpPr>
          <p:cNvPr id="8" name="Ellipse 7">
            <a:extLst>
              <a:ext uri="{FF2B5EF4-FFF2-40B4-BE49-F238E27FC236}">
                <a16:creationId xmlns:a16="http://schemas.microsoft.com/office/drawing/2014/main" id="{D6E1FAE8-9DD8-5699-EA20-D661C1A280E6}"/>
              </a:ext>
            </a:extLst>
          </p:cNvPr>
          <p:cNvSpPr/>
          <p:nvPr/>
        </p:nvSpPr>
        <p:spPr>
          <a:xfrm>
            <a:off x="8552726" y="1569347"/>
            <a:ext cx="3360242" cy="2209800"/>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EF2566-373B-13E7-7B1D-6B19A75FAC05}"/>
              </a:ext>
            </a:extLst>
          </p:cNvPr>
          <p:cNvSpPr txBox="1"/>
          <p:nvPr/>
        </p:nvSpPr>
        <p:spPr>
          <a:xfrm>
            <a:off x="523875" y="5490979"/>
            <a:ext cx="5372100" cy="646331"/>
          </a:xfrm>
          <a:prstGeom prst="rect">
            <a:avLst/>
          </a:prstGeom>
          <a:noFill/>
        </p:spPr>
        <p:txBody>
          <a:bodyPr wrap="square" rtlCol="0">
            <a:spAutoFit/>
          </a:bodyPr>
          <a:lstStyle/>
          <a:p>
            <a:r>
              <a:rPr lang="fr-FR" dirty="0">
                <a:solidFill>
                  <a:schemeClr val="bg2"/>
                </a:solidFill>
              </a:rPr>
              <a:t>F1 = Importation / Consommation / PIB</a:t>
            </a:r>
          </a:p>
          <a:p>
            <a:r>
              <a:rPr lang="fr-FR" dirty="0">
                <a:solidFill>
                  <a:schemeClr val="bg2"/>
                </a:solidFill>
              </a:rPr>
              <a:t>F2 = Croissance « Production / Nourriture</a:t>
            </a:r>
          </a:p>
        </p:txBody>
      </p:sp>
    </p:spTree>
    <p:extLst>
      <p:ext uri="{BB962C8B-B14F-4D97-AF65-F5344CB8AC3E}">
        <p14:creationId xmlns:p14="http://schemas.microsoft.com/office/powerpoint/2010/main" val="289692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A7C1-908A-C886-FC0D-B9CA6EC909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EEF0D6-B59F-FFD5-FE45-3F8DE418FBFF}"/>
              </a:ext>
            </a:extLst>
          </p:cNvPr>
          <p:cNvSpPr>
            <a:spLocks noGrp="1"/>
          </p:cNvSpPr>
          <p:nvPr>
            <p:ph type="title"/>
          </p:nvPr>
        </p:nvSpPr>
        <p:spPr>
          <a:xfrm>
            <a:off x="548638" y="250931"/>
            <a:ext cx="11094723" cy="1207457"/>
          </a:xfrm>
        </p:spPr>
        <p:txBody>
          <a:bodyPr anchor="t">
            <a:normAutofit/>
          </a:bodyPr>
          <a:lstStyle/>
          <a:p>
            <a:r>
              <a:rPr lang="fr-FR" sz="3200" noProof="0" dirty="0"/>
              <a:t>Cercle des corrélations et Projection des individus F3/F4</a:t>
            </a:r>
          </a:p>
        </p:txBody>
      </p:sp>
      <p:sp>
        <p:nvSpPr>
          <p:cNvPr id="3" name="Slide Number Placeholder 2">
            <a:extLst>
              <a:ext uri="{FF2B5EF4-FFF2-40B4-BE49-F238E27FC236}">
                <a16:creationId xmlns:a16="http://schemas.microsoft.com/office/drawing/2014/main" id="{097203C7-5530-5C32-F51B-238E0CBBC4B3}"/>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7</a:t>
            </a:fld>
            <a:endParaRPr lang="fr-FR" noProof="0" dirty="0"/>
          </a:p>
        </p:txBody>
      </p:sp>
      <p:pic>
        <p:nvPicPr>
          <p:cNvPr id="6" name="Image 5">
            <a:extLst>
              <a:ext uri="{FF2B5EF4-FFF2-40B4-BE49-F238E27FC236}">
                <a16:creationId xmlns:a16="http://schemas.microsoft.com/office/drawing/2014/main" id="{F056B09C-A41D-179E-61A1-D1C3F4B3BF67}"/>
              </a:ext>
            </a:extLst>
          </p:cNvPr>
          <p:cNvPicPr>
            <a:picLocks noChangeAspect="1"/>
          </p:cNvPicPr>
          <p:nvPr/>
        </p:nvPicPr>
        <p:blipFill>
          <a:blip r:embed="rId2"/>
          <a:stretch>
            <a:fillRect/>
          </a:stretch>
        </p:blipFill>
        <p:spPr>
          <a:xfrm>
            <a:off x="5662751" y="997689"/>
            <a:ext cx="6271222" cy="4637073"/>
          </a:xfrm>
          <a:prstGeom prst="rect">
            <a:avLst/>
          </a:prstGeom>
        </p:spPr>
      </p:pic>
      <p:pic>
        <p:nvPicPr>
          <p:cNvPr id="10" name="Image 9">
            <a:extLst>
              <a:ext uri="{FF2B5EF4-FFF2-40B4-BE49-F238E27FC236}">
                <a16:creationId xmlns:a16="http://schemas.microsoft.com/office/drawing/2014/main" id="{E32898F8-7AFB-4A55-CAD0-61D478215AA5}"/>
              </a:ext>
            </a:extLst>
          </p:cNvPr>
          <p:cNvPicPr>
            <a:picLocks noChangeAspect="1"/>
          </p:cNvPicPr>
          <p:nvPr/>
        </p:nvPicPr>
        <p:blipFill>
          <a:blip r:embed="rId3"/>
          <a:stretch>
            <a:fillRect/>
          </a:stretch>
        </p:blipFill>
        <p:spPr>
          <a:xfrm>
            <a:off x="381851" y="997689"/>
            <a:ext cx="4818395" cy="4486550"/>
          </a:xfrm>
          <a:prstGeom prst="rect">
            <a:avLst/>
          </a:prstGeom>
        </p:spPr>
      </p:pic>
      <p:sp>
        <p:nvSpPr>
          <p:cNvPr id="11" name="Ellipse 10">
            <a:extLst>
              <a:ext uri="{FF2B5EF4-FFF2-40B4-BE49-F238E27FC236}">
                <a16:creationId xmlns:a16="http://schemas.microsoft.com/office/drawing/2014/main" id="{7DB45663-1EB4-44D0-8C59-B3A4F503204F}"/>
              </a:ext>
            </a:extLst>
          </p:cNvPr>
          <p:cNvSpPr/>
          <p:nvPr/>
        </p:nvSpPr>
        <p:spPr>
          <a:xfrm>
            <a:off x="5885726" y="2047874"/>
            <a:ext cx="3305899" cy="1651095"/>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8172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57D8C378-B15F-8FF1-DE20-4C73770490C9}"/>
              </a:ext>
            </a:extLst>
          </p:cNvPr>
          <p:cNvGrpSpPr/>
          <p:nvPr/>
        </p:nvGrpSpPr>
        <p:grpSpPr>
          <a:xfrm>
            <a:off x="411979" y="1159022"/>
            <a:ext cx="5588771" cy="5276954"/>
            <a:chOff x="5147436" y="374441"/>
            <a:chExt cx="5864235" cy="5734258"/>
          </a:xfrm>
        </p:grpSpPr>
        <p:pic>
          <p:nvPicPr>
            <p:cNvPr id="5" name="Image 4">
              <a:extLst>
                <a:ext uri="{FF2B5EF4-FFF2-40B4-BE49-F238E27FC236}">
                  <a16:creationId xmlns:a16="http://schemas.microsoft.com/office/drawing/2014/main" id="{1D3EF553-9083-8C33-00CF-582FAFA0249D}"/>
                </a:ext>
              </a:extLst>
            </p:cNvPr>
            <p:cNvPicPr>
              <a:picLocks noChangeAspect="1"/>
            </p:cNvPicPr>
            <p:nvPr/>
          </p:nvPicPr>
          <p:blipFill>
            <a:blip r:embed="rId2"/>
            <a:stretch>
              <a:fillRect/>
            </a:stretch>
          </p:blipFill>
          <p:spPr>
            <a:xfrm>
              <a:off x="5147436" y="374441"/>
              <a:ext cx="5864235" cy="5734258"/>
            </a:xfrm>
            <a:prstGeom prst="rect">
              <a:avLst/>
            </a:prstGeom>
          </p:spPr>
        </p:pic>
        <p:sp>
          <p:nvSpPr>
            <p:cNvPr id="9" name="Rectangle : coins arrondis 8">
              <a:extLst>
                <a:ext uri="{FF2B5EF4-FFF2-40B4-BE49-F238E27FC236}">
                  <a16:creationId xmlns:a16="http://schemas.microsoft.com/office/drawing/2014/main" id="{F5436FAF-882C-CFA5-933D-919555787A94}"/>
                </a:ext>
              </a:extLst>
            </p:cNvPr>
            <p:cNvSpPr/>
            <p:nvPr/>
          </p:nvSpPr>
          <p:spPr>
            <a:xfrm>
              <a:off x="7181850" y="59034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3</a:t>
              </a:r>
            </a:p>
          </p:txBody>
        </p:sp>
        <p:sp>
          <p:nvSpPr>
            <p:cNvPr id="10" name="Rectangle : coins arrondis 9">
              <a:extLst>
                <a:ext uri="{FF2B5EF4-FFF2-40B4-BE49-F238E27FC236}">
                  <a16:creationId xmlns:a16="http://schemas.microsoft.com/office/drawing/2014/main" id="{89C8F251-8AE0-171F-5AC8-FF107E324AD8}"/>
                </a:ext>
              </a:extLst>
            </p:cNvPr>
            <p:cNvSpPr/>
            <p:nvPr/>
          </p:nvSpPr>
          <p:spPr>
            <a:xfrm>
              <a:off x="7181850" y="87609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5</a:t>
              </a:r>
            </a:p>
          </p:txBody>
        </p:sp>
        <p:sp>
          <p:nvSpPr>
            <p:cNvPr id="11" name="Rectangle : coins arrondis 10">
              <a:extLst>
                <a:ext uri="{FF2B5EF4-FFF2-40B4-BE49-F238E27FC236}">
                  <a16:creationId xmlns:a16="http://schemas.microsoft.com/office/drawing/2014/main" id="{58800F74-C9F7-77F8-50C1-B3D7CE13AE5F}"/>
                </a:ext>
              </a:extLst>
            </p:cNvPr>
            <p:cNvSpPr/>
            <p:nvPr/>
          </p:nvSpPr>
          <p:spPr>
            <a:xfrm>
              <a:off x="7200900" y="1784141"/>
              <a:ext cx="78105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2</a:t>
              </a:r>
            </a:p>
          </p:txBody>
        </p:sp>
        <p:sp>
          <p:nvSpPr>
            <p:cNvPr id="12" name="Rectangle : coins arrondis 11">
              <a:extLst>
                <a:ext uri="{FF2B5EF4-FFF2-40B4-BE49-F238E27FC236}">
                  <a16:creationId xmlns:a16="http://schemas.microsoft.com/office/drawing/2014/main" id="{96371896-9C22-349F-0C97-522BA2FBB40C}"/>
                </a:ext>
              </a:extLst>
            </p:cNvPr>
            <p:cNvSpPr/>
            <p:nvPr/>
          </p:nvSpPr>
          <p:spPr>
            <a:xfrm>
              <a:off x="7181850" y="237469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0</a:t>
              </a:r>
            </a:p>
          </p:txBody>
        </p:sp>
        <p:sp>
          <p:nvSpPr>
            <p:cNvPr id="13" name="Rectangle : coins arrondis 12">
              <a:extLst>
                <a:ext uri="{FF2B5EF4-FFF2-40B4-BE49-F238E27FC236}">
                  <a16:creationId xmlns:a16="http://schemas.microsoft.com/office/drawing/2014/main" id="{61FDCFBF-8D4E-42EF-8A8F-BB1609285532}"/>
                </a:ext>
              </a:extLst>
            </p:cNvPr>
            <p:cNvSpPr/>
            <p:nvPr/>
          </p:nvSpPr>
          <p:spPr>
            <a:xfrm>
              <a:off x="7250112" y="4152377"/>
              <a:ext cx="663575"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1</a:t>
              </a:r>
            </a:p>
          </p:txBody>
        </p:sp>
        <p:sp>
          <p:nvSpPr>
            <p:cNvPr id="14" name="Rectangle : coins arrondis 13">
              <a:extLst>
                <a:ext uri="{FF2B5EF4-FFF2-40B4-BE49-F238E27FC236}">
                  <a16:creationId xmlns:a16="http://schemas.microsoft.com/office/drawing/2014/main" id="{557B53C8-463C-692D-54E0-AC79AA1D0725}"/>
                </a:ext>
              </a:extLst>
            </p:cNvPr>
            <p:cNvSpPr/>
            <p:nvPr/>
          </p:nvSpPr>
          <p:spPr>
            <a:xfrm>
              <a:off x="7286625" y="5441532"/>
              <a:ext cx="6858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4</a:t>
              </a:r>
            </a:p>
          </p:txBody>
        </p:sp>
      </p:grpSp>
      <p:pic>
        <p:nvPicPr>
          <p:cNvPr id="16" name="Picture 2" descr="Poulet fermier ( environ 1.8 kg ) - 1 u - La Ferme De Prébenoît - Locavor.fr">
            <a:extLst>
              <a:ext uri="{FF2B5EF4-FFF2-40B4-BE49-F238E27FC236}">
                <a16:creationId xmlns:a16="http://schemas.microsoft.com/office/drawing/2014/main" id="{2E556B6A-D4DA-1AED-0D1B-FC54A5A37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33" y="4295336"/>
            <a:ext cx="2563910" cy="1435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itre 3">
            <a:extLst>
              <a:ext uri="{FF2B5EF4-FFF2-40B4-BE49-F238E27FC236}">
                <a16:creationId xmlns:a16="http://schemas.microsoft.com/office/drawing/2014/main" id="{D8DED24F-DC87-87A5-5578-6BAD8F8C3192}"/>
              </a:ext>
            </a:extLst>
          </p:cNvPr>
          <p:cNvSpPr>
            <a:spLocks noGrp="1"/>
          </p:cNvSpPr>
          <p:nvPr>
            <p:ph type="title"/>
          </p:nvPr>
        </p:nvSpPr>
        <p:spPr>
          <a:xfrm>
            <a:off x="169104" y="182778"/>
            <a:ext cx="10521063" cy="691325"/>
          </a:xfrm>
        </p:spPr>
        <p:txBody>
          <a:bodyPr/>
          <a:lstStyle/>
          <a:p>
            <a:r>
              <a:rPr lang="fr-FR" sz="3200" noProof="0" dirty="0"/>
              <a:t>Choix de clusters à retenir</a:t>
            </a:r>
          </a:p>
        </p:txBody>
      </p:sp>
      <p:sp>
        <p:nvSpPr>
          <p:cNvPr id="24" name="Slide Number Placeholder 2">
            <a:extLst>
              <a:ext uri="{FF2B5EF4-FFF2-40B4-BE49-F238E27FC236}">
                <a16:creationId xmlns:a16="http://schemas.microsoft.com/office/drawing/2014/main" id="{404B3E56-4306-687A-ACB1-3F0CE68740F3}"/>
              </a:ext>
            </a:extLst>
          </p:cNvPr>
          <p:cNvSpPr txBox="1">
            <a:spLocks/>
          </p:cNvSpPr>
          <p:nvPr/>
        </p:nvSpPr>
        <p:spPr>
          <a:xfrm>
            <a:off x="10937817" y="497668"/>
            <a:ext cx="911963" cy="480364"/>
          </a:xfrm>
          <a:prstGeom prst="rect">
            <a:avLst/>
          </a:prstGeom>
        </p:spPr>
        <p:txBody>
          <a:bodyPr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6D22F896-40B5-4ADD-8801-0D06FADFA095}" type="slidenum">
              <a:rPr lang="fr-FR" sz="3200" b="1" smtClean="0">
                <a:solidFill>
                  <a:schemeClr val="bg2"/>
                </a:solidFill>
              </a:rPr>
              <a:pPr>
                <a:lnSpc>
                  <a:spcPct val="90000"/>
                </a:lnSpc>
                <a:spcAft>
                  <a:spcPts val="600"/>
                </a:spcAft>
              </a:pPr>
              <a:t>8</a:t>
            </a:fld>
            <a:endParaRPr lang="fr-FR" sz="3200" b="1" dirty="0">
              <a:solidFill>
                <a:schemeClr val="bg2"/>
              </a:solidFill>
            </a:endParaRPr>
          </a:p>
        </p:txBody>
      </p:sp>
    </p:spTree>
    <p:extLst>
      <p:ext uri="{BB962C8B-B14F-4D97-AF65-F5344CB8AC3E}">
        <p14:creationId xmlns:p14="http://schemas.microsoft.com/office/powerpoint/2010/main" val="411566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E7BFD7-3501-621F-8D3C-4C07FC624D23}"/>
              </a:ext>
            </a:extLst>
          </p:cNvPr>
          <p:cNvSpPr>
            <a:spLocks noGrp="1"/>
          </p:cNvSpPr>
          <p:nvPr>
            <p:ph type="title"/>
          </p:nvPr>
        </p:nvSpPr>
        <p:spPr>
          <a:xfrm>
            <a:off x="169104" y="182778"/>
            <a:ext cx="10521063" cy="691325"/>
          </a:xfrm>
        </p:spPr>
        <p:txBody>
          <a:bodyPr/>
          <a:lstStyle/>
          <a:p>
            <a:r>
              <a:rPr lang="fr-FR" sz="3200" noProof="0" dirty="0"/>
              <a:t>Choix des pays selon les critères pour 6 clusters</a:t>
            </a:r>
          </a:p>
        </p:txBody>
      </p:sp>
      <p:sp>
        <p:nvSpPr>
          <p:cNvPr id="9" name="Slide Number Placeholder 2">
            <a:extLst>
              <a:ext uri="{FF2B5EF4-FFF2-40B4-BE49-F238E27FC236}">
                <a16:creationId xmlns:a16="http://schemas.microsoft.com/office/drawing/2014/main" id="{6AF78737-15AE-DAE5-1364-B7413FBA6B5C}"/>
              </a:ext>
            </a:extLst>
          </p:cNvPr>
          <p:cNvSpPr txBox="1">
            <a:spLocks/>
          </p:cNvSpPr>
          <p:nvPr/>
        </p:nvSpPr>
        <p:spPr>
          <a:xfrm>
            <a:off x="10430429" y="410321"/>
            <a:ext cx="911963" cy="48036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6D22F896-40B5-4ADD-8801-0D06FADFA095}" type="slidenum">
              <a:rPr lang="fr-FR" sz="3200" b="1" smtClean="0">
                <a:solidFill>
                  <a:schemeClr val="bg1"/>
                </a:solidFill>
              </a:rPr>
              <a:pPr algn="r"/>
              <a:t>9</a:t>
            </a:fld>
            <a:endParaRPr lang="fr-FR" sz="3200" b="1" dirty="0">
              <a:solidFill>
                <a:schemeClr val="bg1"/>
              </a:solidFill>
            </a:endParaRPr>
          </a:p>
        </p:txBody>
      </p:sp>
      <p:pic>
        <p:nvPicPr>
          <p:cNvPr id="8" name="Image 7">
            <a:extLst>
              <a:ext uri="{FF2B5EF4-FFF2-40B4-BE49-F238E27FC236}">
                <a16:creationId xmlns:a16="http://schemas.microsoft.com/office/drawing/2014/main" id="{00C0E1DB-CBEE-7144-0F0D-0D57372C0DB0}"/>
              </a:ext>
            </a:extLst>
          </p:cNvPr>
          <p:cNvPicPr>
            <a:picLocks noChangeAspect="1"/>
          </p:cNvPicPr>
          <p:nvPr/>
        </p:nvPicPr>
        <p:blipFill>
          <a:blip r:embed="rId2"/>
          <a:stretch>
            <a:fillRect/>
          </a:stretch>
        </p:blipFill>
        <p:spPr>
          <a:xfrm>
            <a:off x="162718" y="1083752"/>
            <a:ext cx="10342666" cy="5227748"/>
          </a:xfrm>
          <a:prstGeom prst="rect">
            <a:avLst/>
          </a:prstGeom>
        </p:spPr>
      </p:pic>
      <p:pic>
        <p:nvPicPr>
          <p:cNvPr id="17" name="Picture 2" descr="Donner de l'œuf à bébé : intéressant nutritionnellement ? 🥚🍳">
            <a:extLst>
              <a:ext uri="{FF2B5EF4-FFF2-40B4-BE49-F238E27FC236}">
                <a16:creationId xmlns:a16="http://schemas.microsoft.com/office/drawing/2014/main" id="{C92A080C-E239-5E7B-B509-ECB9B9B6D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459" y="1736684"/>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Donner de l'œuf à bébé : intéressant nutritionnellement ? 🥚🍳">
            <a:extLst>
              <a:ext uri="{FF2B5EF4-FFF2-40B4-BE49-F238E27FC236}">
                <a16:creationId xmlns:a16="http://schemas.microsoft.com/office/drawing/2014/main" id="{A84FEFA4-21E5-9408-433C-D788D6A94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854"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2" descr="Donner de l'œuf à bébé : intéressant nutritionnellement ? 🥚🍳">
            <a:extLst>
              <a:ext uri="{FF2B5EF4-FFF2-40B4-BE49-F238E27FC236}">
                <a16:creationId xmlns:a16="http://schemas.microsoft.com/office/drawing/2014/main" id="{1AE7883D-ABA3-3B6D-697A-B905E6BF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239" y="189316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 descr="Donner de l'œuf à bébé : intéressant nutritionnellement ? 🥚🍳">
            <a:extLst>
              <a:ext uri="{FF2B5EF4-FFF2-40B4-BE49-F238E27FC236}">
                <a16:creationId xmlns:a16="http://schemas.microsoft.com/office/drawing/2014/main" id="{78515935-88B6-4C86-F5F1-31E8128B2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502" y="228474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 descr="Donner de l'œuf à bébé : intéressant nutritionnellement ? 🥚🍳">
            <a:extLst>
              <a:ext uri="{FF2B5EF4-FFF2-40B4-BE49-F238E27FC236}">
                <a16:creationId xmlns:a16="http://schemas.microsoft.com/office/drawing/2014/main" id="{45664F3E-64E5-9735-39C4-1AF5BC6FA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196"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2" descr="Donner de l'œuf à bébé : intéressant nutritionnellement ? 🥚🍳">
            <a:extLst>
              <a:ext uri="{FF2B5EF4-FFF2-40B4-BE49-F238E27FC236}">
                <a16:creationId xmlns:a16="http://schemas.microsoft.com/office/drawing/2014/main" id="{56F8E526-6215-F452-5935-31FA932CE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6722"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5" name="Picture 2" descr="Donner de l'œuf à bébé : intéressant nutritionnellement ? 🥚🍳">
            <a:extLst>
              <a:ext uri="{FF2B5EF4-FFF2-40B4-BE49-F238E27FC236}">
                <a16:creationId xmlns:a16="http://schemas.microsoft.com/office/drawing/2014/main" id="{BAD492A8-0505-06F1-86FB-A4611BDF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77" y="347262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Picture 2" descr="Donner de l'œuf à bébé : intéressant nutritionnellement ? 🥚🍳">
            <a:extLst>
              <a:ext uri="{FF2B5EF4-FFF2-40B4-BE49-F238E27FC236}">
                <a16:creationId xmlns:a16="http://schemas.microsoft.com/office/drawing/2014/main" id="{EAB05484-68E6-12A9-1EF7-890E66A79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933" y="3800785"/>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7" name="Picture 2" descr="Donner de l'œuf à bébé : intéressant nutritionnellement ? 🥚🍳">
            <a:extLst>
              <a:ext uri="{FF2B5EF4-FFF2-40B4-BE49-F238E27FC236}">
                <a16:creationId xmlns:a16="http://schemas.microsoft.com/office/drawing/2014/main" id="{CE6D7F09-EC3F-08D6-4DAF-40E3B08A6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54" y="349242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8" name="Picture 2" descr="Donner de l'œuf à bébé : intéressant nutritionnellement ? 🥚🍳">
            <a:extLst>
              <a:ext uri="{FF2B5EF4-FFF2-40B4-BE49-F238E27FC236}">
                <a16:creationId xmlns:a16="http://schemas.microsoft.com/office/drawing/2014/main" id="{5E506980-DBBB-3098-F174-A49C87B49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520" y="333331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9" name="Picture 2" descr="Donner de l'œuf à bébé : intéressant nutritionnellement ? 🥚🍳">
            <a:extLst>
              <a:ext uri="{FF2B5EF4-FFF2-40B4-BE49-F238E27FC236}">
                <a16:creationId xmlns:a16="http://schemas.microsoft.com/office/drawing/2014/main" id="{832A86FD-0185-2042-11F6-F86E4787E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195" y="399964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 name="Picture 2" descr="Donner de l'œuf à bébé : intéressant nutritionnellement ? 🥚🍳">
            <a:extLst>
              <a:ext uri="{FF2B5EF4-FFF2-40B4-BE49-F238E27FC236}">
                <a16:creationId xmlns:a16="http://schemas.microsoft.com/office/drawing/2014/main" id="{0F4E9034-8EEA-1DED-D126-150B3A88A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83" y="398985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Picture 2" descr="Donner de l'œuf à bébé : intéressant nutritionnellement ? 🥚🍳">
            <a:extLst>
              <a:ext uri="{FF2B5EF4-FFF2-40B4-BE49-F238E27FC236}">
                <a16:creationId xmlns:a16="http://schemas.microsoft.com/office/drawing/2014/main" id="{77AF826B-51D7-BEF1-D8A2-0969C82A7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348" y="312270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5" name="Picture 2" descr="Donner de l'œuf à bébé : intéressant nutritionnellement ? 🥚🍳">
            <a:extLst>
              <a:ext uri="{FF2B5EF4-FFF2-40B4-BE49-F238E27FC236}">
                <a16:creationId xmlns:a16="http://schemas.microsoft.com/office/drawing/2014/main" id="{A3D8E0B1-9126-CE0C-0C3B-CC1DE67A8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17" y="3565074"/>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6" name="Picture 2" descr="Donner de l'œuf à bébé : intéressant nutritionnellement ? 🥚🍳">
            <a:extLst>
              <a:ext uri="{FF2B5EF4-FFF2-40B4-BE49-F238E27FC236}">
                <a16:creationId xmlns:a16="http://schemas.microsoft.com/office/drawing/2014/main" id="{BE304F4B-A603-7CA9-96DB-8BC7AE0E1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442" y="4917287"/>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 name="Picture 2" descr="Donner de l'œuf à bébé : intéressant nutritionnellement ? 🥚🍳">
            <a:extLst>
              <a:ext uri="{FF2B5EF4-FFF2-40B4-BE49-F238E27FC236}">
                <a16:creationId xmlns:a16="http://schemas.microsoft.com/office/drawing/2014/main" id="{BDC182D6-2284-21F2-1D0A-ABED7B02B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407"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8" name="Picture 2" descr="Donner de l'œuf à bébé : intéressant nutritionnellement ? 🥚🍳">
            <a:extLst>
              <a:ext uri="{FF2B5EF4-FFF2-40B4-BE49-F238E27FC236}">
                <a16:creationId xmlns:a16="http://schemas.microsoft.com/office/drawing/2014/main" id="{850D44F0-2DAD-1D8A-8A78-82628A957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78" y="5244921"/>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9" name="Picture 2" descr="Donner de l'œuf à bébé : intéressant nutritionnellement ? 🥚🍳">
            <a:extLst>
              <a:ext uri="{FF2B5EF4-FFF2-40B4-BE49-F238E27FC236}">
                <a16:creationId xmlns:a16="http://schemas.microsoft.com/office/drawing/2014/main" id="{0D6F1665-EB33-50B5-EA51-8421E2BE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19" y="5057037"/>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 name="Picture 2" descr="Donner de l'œuf à bébé : intéressant nutritionnellement ? 🥚🍳">
            <a:extLst>
              <a:ext uri="{FF2B5EF4-FFF2-40B4-BE49-F238E27FC236}">
                <a16:creationId xmlns:a16="http://schemas.microsoft.com/office/drawing/2014/main" id="{9FEFD278-E461-4E57-1853-41D34319E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529" y="161310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Picture 2" descr="Donner de l'œuf à bébé : intéressant nutritionnellement ? 🥚🍳">
            <a:extLst>
              <a:ext uri="{FF2B5EF4-FFF2-40B4-BE49-F238E27FC236}">
                <a16:creationId xmlns:a16="http://schemas.microsoft.com/office/drawing/2014/main" id="{8354D5F4-6BE8-18BD-FF3F-7F312ABE8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47" y="487114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2" name="Picture 2" descr="Donner de l'œuf à bébé : intéressant nutritionnellement ? 🥚🍳">
            <a:extLst>
              <a:ext uri="{FF2B5EF4-FFF2-40B4-BE49-F238E27FC236}">
                <a16:creationId xmlns:a16="http://schemas.microsoft.com/office/drawing/2014/main" id="{A2AC9F0C-41D7-1ED7-E0C2-332E1B61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085"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3" name="Picture 2" descr="Donner de l'œuf à bébé : intéressant nutritionnellement ? 🥚🍳">
            <a:extLst>
              <a:ext uri="{FF2B5EF4-FFF2-40B4-BE49-F238E27FC236}">
                <a16:creationId xmlns:a16="http://schemas.microsoft.com/office/drawing/2014/main" id="{6CC5754F-2A90-DA44-E026-AB048C8C3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090" y="510488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6" name="Picture 2" descr="Donner de l'œuf à bébé : intéressant nutritionnellement ? 🥚🍳">
            <a:extLst>
              <a:ext uri="{FF2B5EF4-FFF2-40B4-BE49-F238E27FC236}">
                <a16:creationId xmlns:a16="http://schemas.microsoft.com/office/drawing/2014/main" id="{8FF004C1-C9D1-DE11-F0CA-BE54F8A63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809"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2" descr="Donner de l'œuf à bébé : intéressant nutritionnellement ? 🥚🍳">
            <a:extLst>
              <a:ext uri="{FF2B5EF4-FFF2-40B4-BE49-F238E27FC236}">
                <a16:creationId xmlns:a16="http://schemas.microsoft.com/office/drawing/2014/main" id="{44254C1D-0B08-D996-8C44-78470594C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538" y="161310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54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TM45439525">
      <a:dk1>
        <a:srgbClr val="000000"/>
      </a:dk1>
      <a:lt1>
        <a:srgbClr val="FFFFFF"/>
      </a:lt1>
      <a:dk2>
        <a:srgbClr val="1F2D29"/>
      </a:dk2>
      <a:lt2>
        <a:srgbClr val="E6B32E"/>
      </a:lt2>
      <a:accent1>
        <a:srgbClr val="9F9CD8"/>
      </a:accent1>
      <a:accent2>
        <a:srgbClr val="ED95A2"/>
      </a:accent2>
      <a:accent3>
        <a:srgbClr val="8BB9E1"/>
      </a:accent3>
      <a:accent4>
        <a:srgbClr val="C33F51"/>
      </a:accent4>
      <a:accent5>
        <a:srgbClr val="004048"/>
      </a:accent5>
      <a:accent6>
        <a:srgbClr val="8EC0C1"/>
      </a:accent6>
      <a:hlink>
        <a:srgbClr val="6D9D9B"/>
      </a:hlink>
      <a:folHlink>
        <a:srgbClr val="6D8583"/>
      </a:folHlink>
    </a:clrScheme>
    <a:fontScheme name="Custom 116">
      <a:majorFont>
        <a:latin typeface="Kalinga"/>
        <a:ea typeface=""/>
        <a:cs typeface=""/>
      </a:majorFont>
      <a:minorFont>
        <a:latin typeface="Kalinga"/>
        <a:ea typeface=""/>
        <a:cs typeface=""/>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M45439525_Win32_SL_V9" id="{1C1685F1-2AF6-4AF8-B809-5763D0E52941}" vid="{50BDB98F-F06A-48E8-BE85-F709AAFF09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FDAA3C-64F6-49B0-A318-A9CB7B15C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4AB7AA-D5F0-4687-88B1-6639480A3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92A700-1F12-4B49-8B92-E46F65D7C54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976</TotalTime>
  <Words>244</Words>
  <Application>Microsoft Office PowerPoint</Application>
  <PresentationFormat>Grand écran</PresentationFormat>
  <Paragraphs>68</Paragraphs>
  <Slides>14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Kalinga</vt:lpstr>
      <vt:lpstr>menlo</vt:lpstr>
      <vt:lpstr>Wingdings</vt:lpstr>
      <vt:lpstr>Madison</vt:lpstr>
      <vt:lpstr>La poule qui chante</vt:lpstr>
      <vt:lpstr>agenda</vt:lpstr>
      <vt:lpstr>Pestel – 12 Variables clés (source FOA)</vt:lpstr>
      <vt:lpstr>Les étapes clés de l’analyse :</vt:lpstr>
      <vt:lpstr>L’ACP : Analyse en composante principale</vt:lpstr>
      <vt:lpstr>Cercle des corrélations et projection des individus F1/F2</vt:lpstr>
      <vt:lpstr>Cercle des corrélations et Projection des individus F3/F4</vt:lpstr>
      <vt:lpstr>Choix de clusters à retenir</vt:lpstr>
      <vt:lpstr>Choix des pays selon les critères pour 6 clusters</vt:lpstr>
      <vt:lpstr>Présentation PowerPoint</vt:lpstr>
      <vt:lpstr>Identification du nombre de clusters K-Means</vt:lpstr>
      <vt:lpstr>Regroupement des clusters K-Means</vt:lpstr>
      <vt:lpstr>Les pays candidats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launch strategy</dc:title>
  <cp:lastModifiedBy>Romain RAMAT</cp:lastModifiedBy>
  <cp:revision>13</cp:revision>
  <dcterms:created xsi:type="dcterms:W3CDTF">2024-01-29T19:41:45Z</dcterms:created>
  <dcterms:modified xsi:type="dcterms:W3CDTF">2025-11-10T17:28:00Z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